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 id="2147483910" r:id="rId2"/>
  </p:sldMasterIdLst>
  <p:notesMasterIdLst>
    <p:notesMasterId r:id="rId55"/>
  </p:notesMasterIdLst>
  <p:handoutMasterIdLst>
    <p:handoutMasterId r:id="rId56"/>
  </p:handoutMasterIdLst>
  <p:sldIdLst>
    <p:sldId id="569" r:id="rId3"/>
    <p:sldId id="565" r:id="rId4"/>
    <p:sldId id="570" r:id="rId5"/>
    <p:sldId id="625" r:id="rId6"/>
    <p:sldId id="337" r:id="rId7"/>
    <p:sldId id="626" r:id="rId8"/>
    <p:sldId id="614" r:id="rId9"/>
    <p:sldId id="615" r:id="rId10"/>
    <p:sldId id="400" r:id="rId11"/>
    <p:sldId id="593" r:id="rId12"/>
    <p:sldId id="476" r:id="rId13"/>
    <p:sldId id="621" r:id="rId14"/>
    <p:sldId id="561" r:id="rId15"/>
    <p:sldId id="563" r:id="rId16"/>
    <p:sldId id="345" r:id="rId17"/>
    <p:sldId id="616" r:id="rId18"/>
    <p:sldId id="600" r:id="rId19"/>
    <p:sldId id="559" r:id="rId20"/>
    <p:sldId id="522" r:id="rId21"/>
    <p:sldId id="605" r:id="rId22"/>
    <p:sldId id="549" r:id="rId23"/>
    <p:sldId id="524" r:id="rId24"/>
    <p:sldId id="630" r:id="rId25"/>
    <p:sldId id="631" r:id="rId26"/>
    <p:sldId id="578" r:id="rId27"/>
    <p:sldId id="629" r:id="rId28"/>
    <p:sldId id="577" r:id="rId29"/>
    <p:sldId id="628" r:id="rId30"/>
    <p:sldId id="622" r:id="rId31"/>
    <p:sldId id="572" r:id="rId32"/>
    <p:sldId id="513" r:id="rId33"/>
    <p:sldId id="511" r:id="rId34"/>
    <p:sldId id="632" r:id="rId35"/>
    <p:sldId id="552" r:id="rId36"/>
    <p:sldId id="617" r:id="rId37"/>
    <p:sldId id="535" r:id="rId38"/>
    <p:sldId id="555" r:id="rId39"/>
    <p:sldId id="633" r:id="rId40"/>
    <p:sldId id="536" r:id="rId41"/>
    <p:sldId id="619" r:id="rId42"/>
    <p:sldId id="620" r:id="rId43"/>
    <p:sldId id="581" r:id="rId44"/>
    <p:sldId id="582" r:id="rId45"/>
    <p:sldId id="623" r:id="rId46"/>
    <p:sldId id="584" r:id="rId47"/>
    <p:sldId id="585" r:id="rId48"/>
    <p:sldId id="587" r:id="rId49"/>
    <p:sldId id="634" r:id="rId50"/>
    <p:sldId id="588" r:id="rId51"/>
    <p:sldId id="567" r:id="rId52"/>
    <p:sldId id="627" r:id="rId53"/>
    <p:sldId id="635" r:id="rId54"/>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947"/>
    <a:srgbClr val="ACD7C9"/>
    <a:srgbClr val="2C213E"/>
    <a:srgbClr val="045C64"/>
    <a:srgbClr val="193537"/>
    <a:srgbClr val="192736"/>
    <a:srgbClr val="19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p:restoredTop sz="96327"/>
  </p:normalViewPr>
  <p:slideViewPr>
    <p:cSldViewPr snapToGrid="0" snapToObjects="1">
      <p:cViewPr varScale="1">
        <p:scale>
          <a:sx n="147" d="100"/>
          <a:sy n="147" d="100"/>
        </p:scale>
        <p:origin x="216" y="40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83" d="100"/>
          <a:sy n="83" d="100"/>
        </p:scale>
        <p:origin x="39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rgbClr val="89AE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rgbClr val="89AE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556966" y="593"/>
          <a:ext cx="1536889" cy="69463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577311" y="20938"/>
        <a:ext cx="1496199"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556966" y="1042552"/>
          <a:ext cx="1536889" cy="694639"/>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577311" y="1062897"/>
        <a:ext cx="1496199"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556966" y="2084511"/>
          <a:ext cx="1536889" cy="694639"/>
        </a:xfrm>
        <a:prstGeom prst="roundRect">
          <a:avLst>
            <a:gd name="adj" fmla="val 1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577311" y="2104856"/>
        <a:ext cx="1496199"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556966" y="3126470"/>
          <a:ext cx="1536889" cy="694639"/>
        </a:xfrm>
        <a:prstGeom prst="roundRect">
          <a:avLst>
            <a:gd name="adj" fmla="val 10000"/>
          </a:avLst>
        </a:prstGeom>
        <a:solidFill>
          <a:schemeClr val="lt1">
            <a:hueOff val="0"/>
            <a:satOff val="0"/>
            <a:lumOff val="0"/>
            <a:alphaOff val="0"/>
          </a:schemeClr>
        </a:solidFill>
        <a:ln w="12700" cap="flat" cmpd="sng" algn="ctr">
          <a:solidFill>
            <a:srgbClr val="89AE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577311" y="3146815"/>
        <a:ext cx="1496199"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556966" y="4168429"/>
          <a:ext cx="1536889" cy="69463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577311" y="4188774"/>
        <a:ext cx="1496199"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B0AB0B-397C-384A-80F3-24D7E6683B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4" name="Footer Placeholder 3">
            <a:extLst>
              <a:ext uri="{FF2B5EF4-FFF2-40B4-BE49-F238E27FC236}">
                <a16:creationId xmlns:a16="http://schemas.microsoft.com/office/drawing/2014/main" id="{6F5FB158-5D5F-B441-8087-2A446C241B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3729AD04-1A41-444B-B0A2-9229EA1CDE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98015E-433B-7744-8451-0A14B9989325}" type="slidenum">
              <a:rPr lang="en-SE" smtClean="0"/>
              <a:t>‹#›</a:t>
            </a:fld>
            <a:endParaRPr lang="en-SE"/>
          </a:p>
        </p:txBody>
      </p:sp>
      <p:sp>
        <p:nvSpPr>
          <p:cNvPr id="3" name="Date Placeholder 2">
            <a:extLst>
              <a:ext uri="{FF2B5EF4-FFF2-40B4-BE49-F238E27FC236}">
                <a16:creationId xmlns:a16="http://schemas.microsoft.com/office/drawing/2014/main" id="{A4BD7CB2-029F-0E4C-9C18-5EBFA0C7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D4F295-D1F4-D54B-BA69-832D96C6432A}" type="datetimeFigureOut">
              <a:rPr lang="en-SE" smtClean="0"/>
              <a:t>2023-02-08</a:t>
            </a:fld>
            <a:endParaRPr lang="en-SE"/>
          </a:p>
        </p:txBody>
      </p:sp>
    </p:spTree>
    <p:extLst>
      <p:ext uri="{BB962C8B-B14F-4D97-AF65-F5344CB8AC3E}">
        <p14:creationId xmlns:p14="http://schemas.microsoft.com/office/powerpoint/2010/main" val="3300149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88F62-802F-2448-8EA8-1562273BBAF4}" type="datetimeFigureOut">
              <a:rPr lang="en-SE" smtClean="0"/>
              <a:t>2023-02-08</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BA1A2-6287-9245-9FC9-020813467484}" type="slidenum">
              <a:rPr lang="en-SE" smtClean="0"/>
              <a:t>‹#›</a:t>
            </a:fld>
            <a:endParaRPr lang="en-SE"/>
          </a:p>
        </p:txBody>
      </p:sp>
    </p:spTree>
    <p:extLst>
      <p:ext uri="{BB962C8B-B14F-4D97-AF65-F5344CB8AC3E}">
        <p14:creationId xmlns:p14="http://schemas.microsoft.com/office/powerpoint/2010/main" val="274064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898367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p>
          <a:p>
            <a:endParaRPr lang="en-US" baseline="0" dirty="0"/>
          </a:p>
          <a:p>
            <a:r>
              <a:rPr lang="en-US" baseline="0" dirty="0"/>
              <a:t>On this slide – go through meta data and columns 1-9</a:t>
            </a:r>
            <a:endParaRPr lang="en-US" dirty="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56845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428409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428249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276919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3846462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543474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1620842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4143509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75178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in the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a:t>
            </a:r>
            <a:r>
              <a:rPr lang="en-US" dirty="0" err="1"/>
              <a:t>let´slook</a:t>
            </a:r>
            <a:r>
              <a:rPr lang="en-US" dirty="0"/>
              <a:t> at each part a little closer.</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645871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332159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pattern matching.</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1405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_with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solidFill>
                  <a:schemeClr val="bg2">
                    <a:lumMod val="10000"/>
                  </a:schemeClr>
                </a:solidFill>
              </a:defRPr>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72C6F449-D277-4F5F-868C-258B96FA25E8}"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1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331A184D-EC2A-42CF-BFDD-6BB0D1A406D6}"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9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63F4375E-D0BB-484E-BB65-0C97E5A096BA}"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491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EB8731D7-AE9A-4B74-9E3E-70D57F5C262F}" type="datetime1">
              <a:rPr lang="sv-SE" smtClean="0"/>
              <a:t>2023-02-08</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2025570" y="365126"/>
            <a:ext cx="8350882" cy="830128"/>
          </a:xfrm>
        </p:spPr>
        <p:txBody>
          <a:bodyPr/>
          <a:lstStyle/>
          <a:p>
            <a:r>
              <a:rPr lang="sv-SE"/>
              <a:t>Klicka här för att ändra mall för rubrikformat</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08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A46F6930-A511-4331-9AA8-FDFE96660AB5}"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2037144" y="365126"/>
            <a:ext cx="8339308" cy="830128"/>
          </a:xfrm>
        </p:spPr>
        <p:txBody>
          <a:bodyPr/>
          <a:lstStyle/>
          <a:p>
            <a:r>
              <a:rPr lang="sv-SE"/>
              <a:t>Klicka här för att ändra mall för rubrikformat</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A6FCF67-E19C-DE4A-8BE9-AFBEBE84A140}"/>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0" name="Content Placeholder 2">
            <a:extLst>
              <a:ext uri="{FF2B5EF4-FFF2-40B4-BE49-F238E27FC236}">
                <a16:creationId xmlns:a16="http://schemas.microsoft.com/office/drawing/2014/main" id="{3D256E59-D378-3C45-BC58-2A73BF0E9510}"/>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21" name="Picture Placeholder 13">
            <a:extLst>
              <a:ext uri="{FF2B5EF4-FFF2-40B4-BE49-F238E27FC236}">
                <a16:creationId xmlns:a16="http://schemas.microsoft.com/office/drawing/2014/main" id="{B56A95A0-DD9A-7D4C-AA83-A6974F5C1D01}"/>
              </a:ext>
            </a:extLst>
          </p:cNvPr>
          <p:cNvSpPr>
            <a:spLocks noGrp="1"/>
          </p:cNvSpPr>
          <p:nvPr>
            <p:ph type="pic" sz="quarter" idx="15"/>
          </p:nvPr>
        </p:nvSpPr>
        <p:spPr>
          <a:xfrm>
            <a:off x="8153400" y="1587086"/>
            <a:ext cx="3148595" cy="4586702"/>
          </a:xfrm>
          <a:solidFill>
            <a:schemeClr val="accent5"/>
          </a:solidFill>
        </p:spPr>
        <p:txBody>
          <a:bodyPr/>
          <a:lstStyle/>
          <a:p>
            <a:r>
              <a:rPr lang="sv-SE"/>
              <a:t>Klicka på ikonen för att lägga till en bild</a:t>
            </a:r>
            <a:endParaRPr lang="en-SE"/>
          </a:p>
        </p:txBody>
      </p:sp>
    </p:spTree>
    <p:extLst>
      <p:ext uri="{BB962C8B-B14F-4D97-AF65-F5344CB8AC3E}">
        <p14:creationId xmlns:p14="http://schemas.microsoft.com/office/powerpoint/2010/main" val="29014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7B27F70F-31FE-4EDB-8560-721477339942}"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5"/>
          </a:solidFill>
          <a:ln w="254000">
            <a:solidFill>
              <a:schemeClr val="accent5"/>
            </a:solidFill>
            <a:miter lim="800000"/>
          </a:ln>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71868" y="365126"/>
            <a:ext cx="8304584"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13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B8A32DAC-C0CB-4F2E-A5C0-4B88F82F9B53}"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2013994" y="365126"/>
            <a:ext cx="8362457" cy="830128"/>
          </a:xfrm>
        </p:spPr>
        <p:txBody>
          <a:bodyPr/>
          <a:lstStyle/>
          <a:p>
            <a:r>
              <a:rPr lang="sv-SE"/>
              <a:t>Klicka här för att ändra mall för rubrikformat</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5"/>
          </a:solidFill>
        </p:spPr>
        <p:txBody>
          <a:bodyPr/>
          <a:lstStyle/>
          <a:p>
            <a:r>
              <a:rPr lang="sv-SE"/>
              <a:t>Klicka på ikonen för att lägga till en bild</a:t>
            </a:r>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5"/>
          </a:solidFill>
        </p:spPr>
        <p:txBody>
          <a:bodyPr/>
          <a:lstStyle/>
          <a:p>
            <a:r>
              <a:rPr lang="sv-SE"/>
              <a:t>Klicka på ikonen för att lägga till en bild</a:t>
            </a:r>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5"/>
          </a:solidFill>
        </p:spPr>
        <p:txBody>
          <a:bodyPr/>
          <a:lstStyle/>
          <a:p>
            <a:r>
              <a:rPr lang="sv-SE"/>
              <a:t>Klicka på ikonen för att lägga till en bild</a:t>
            </a:r>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5"/>
          </a:solidFill>
        </p:spPr>
        <p:txBody>
          <a:bodyPr/>
          <a:lstStyle/>
          <a:p>
            <a:r>
              <a:rPr lang="sv-SE"/>
              <a:t>Klicka på ikonen för att lägga till en bild</a:t>
            </a:r>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5"/>
          </a:solidFill>
        </p:spPr>
        <p:txBody>
          <a:bodyPr/>
          <a:lstStyle/>
          <a:p>
            <a:r>
              <a:rPr lang="sv-SE"/>
              <a:t>Klicka på ikonen för att lägga till en bild</a:t>
            </a:r>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5"/>
          </a:solidFill>
        </p:spPr>
        <p:txBody>
          <a:bodyPr/>
          <a:lstStyle/>
          <a:p>
            <a:r>
              <a:rPr lang="sv-SE"/>
              <a:t>Klicka på ikonen för att lägga till en bild</a:t>
            </a:r>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Tree>
    <p:extLst>
      <p:ext uri="{BB962C8B-B14F-4D97-AF65-F5344CB8AC3E}">
        <p14:creationId xmlns:p14="http://schemas.microsoft.com/office/powerpoint/2010/main" val="3099066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A1977FE-36D4-477E-8D5A-DAC807E5B934}" type="datetime1">
              <a:rPr lang="sv-SE" smtClean="0"/>
              <a:t>2023-02-08</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1828946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sv-SE"/>
              <a:t>Klicka här för att ändra mall för rubrikformat</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D3D4EE72-F447-4E42-8AF8-E6853E2A635A}" type="datetime1">
              <a:rPr lang="sv-SE" smtClean="0"/>
              <a:t>2023-02-08</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100561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444D7F79-C08F-4542-95AE-93D0F000E61A}" type="datetime1">
              <a:rPr lang="sv-SE" smtClean="0"/>
              <a:t>2023-02-08</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5"/>
          </a:solidFill>
        </p:spPr>
        <p:txBody>
          <a:bodyPr/>
          <a:lstStyle/>
          <a:p>
            <a:r>
              <a:rPr lang="sv-SE"/>
              <a:t>Klicka på ikonen för att lägga till en bild</a:t>
            </a:r>
            <a:endParaRPr lang="en-SE" dirty="0"/>
          </a:p>
        </p:txBody>
      </p:sp>
    </p:spTree>
    <p:extLst>
      <p:ext uri="{BB962C8B-B14F-4D97-AF65-F5344CB8AC3E}">
        <p14:creationId xmlns:p14="http://schemas.microsoft.com/office/powerpoint/2010/main" val="242367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6C5F8363-FFA4-4395-89B6-66F99561E86D}" type="datetime1">
              <a:rPr lang="sv-SE" smtClean="0"/>
              <a:t>2023-02-08</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5"/>
          </a:solidFill>
        </p:spPr>
        <p:txBody>
          <a:bodyPr/>
          <a:lstStyle/>
          <a:p>
            <a:r>
              <a:rPr lang="sv-SE"/>
              <a:t>Klicka på ikonen för att lägga till ett medieklipp</a:t>
            </a:r>
            <a:endParaRPr lang="en-SE"/>
          </a:p>
        </p:txBody>
      </p:sp>
    </p:spTree>
    <p:extLst>
      <p:ext uri="{BB962C8B-B14F-4D97-AF65-F5344CB8AC3E}">
        <p14:creationId xmlns:p14="http://schemas.microsoft.com/office/powerpoint/2010/main" val="324555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sv-SE"/>
              <a:t>Klicka här för att ändra mall för rubrikformat</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D70A807-C129-4003-836F-83D7991FD614}"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5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1967E772-D776-415A-9677-E192DF07C7AA}"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10" name="Picture 9" descr="A picture containing food&#10;&#10;Description automatically generated">
            <a:extLst>
              <a:ext uri="{FF2B5EF4-FFF2-40B4-BE49-F238E27FC236}">
                <a16:creationId xmlns:a16="http://schemas.microsoft.com/office/drawing/2014/main" id="{FC859456-CBD2-4845-AD4A-75BD8FFD3881}"/>
              </a:ext>
            </a:extLst>
          </p:cNvPr>
          <p:cNvPicPr>
            <a:picLocks noChangeAspect="1"/>
          </p:cNvPicPr>
          <p:nvPr userDrawn="1"/>
        </p:nvPicPr>
        <p:blipFill>
          <a:blip r:embed="rId2"/>
          <a:stretch>
            <a:fillRect/>
          </a:stretch>
        </p:blipFill>
        <p:spPr>
          <a:xfrm>
            <a:off x="8295767" y="1816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70D4001-5C21-D347-8BC3-BEAF16338C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57576" y="120493"/>
            <a:ext cx="3605531" cy="783426"/>
          </a:xfrm>
          <a:prstGeom prst="rect">
            <a:avLst/>
          </a:prstGeom>
        </p:spPr>
      </p:pic>
    </p:spTree>
    <p:extLst>
      <p:ext uri="{BB962C8B-B14F-4D97-AF65-F5344CB8AC3E}">
        <p14:creationId xmlns:p14="http://schemas.microsoft.com/office/powerpoint/2010/main" val="629134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336000" y="1165480"/>
            <a:ext cx="1152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2002172" y="365126"/>
            <a:ext cx="7315201" cy="537791"/>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74202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10514" y="207285"/>
            <a:ext cx="11391815"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410515" y="1173870"/>
            <a:ext cx="11391815"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410515" y="6356351"/>
            <a:ext cx="3043885" cy="365125"/>
          </a:xfrm>
          <a:prstGeom prst="rect">
            <a:avLst/>
          </a:prstGeom>
        </p:spPr>
        <p:txBody>
          <a:bodyPr/>
          <a:lstStyle/>
          <a:p>
            <a:fld id="{8CEC639E-0CBF-9D4F-A0BA-59D31147FEB2}" type="datetime1">
              <a:rPr lang="sv-SE" smtClean="0"/>
              <a:pPr/>
              <a:t>2023-02-08</a:t>
            </a:fld>
            <a:endParaRPr lang="sv-SE"/>
          </a:p>
        </p:txBody>
      </p:sp>
      <p:sp>
        <p:nvSpPr>
          <p:cNvPr id="5" name="Platshållare för sidfot 4"/>
          <p:cNvSpPr>
            <a:spLocks noGrp="1"/>
          </p:cNvSpPr>
          <p:nvPr>
            <p:ph type="ftr" sz="quarter" idx="11"/>
          </p:nvPr>
        </p:nvSpPr>
        <p:spPr>
          <a:xfrm>
            <a:off x="4165600" y="6356351"/>
            <a:ext cx="38608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8737600" y="6356351"/>
            <a:ext cx="3064729"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1040899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455664" y="1610684"/>
            <a:ext cx="528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6364364" y="1610684"/>
            <a:ext cx="528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2572056" y="224598"/>
            <a:ext cx="6174297" cy="1134420"/>
          </a:xfrm>
          <a:prstGeom prst="rect">
            <a:avLst/>
          </a:prstGeom>
        </p:spPr>
        <p:txBody>
          <a:bodyPr/>
          <a:lstStyle/>
          <a:p>
            <a:r>
              <a:rPr lang="en-US" dirty="0"/>
              <a:t>Title</a:t>
            </a:r>
          </a:p>
        </p:txBody>
      </p:sp>
    </p:spTree>
    <p:extLst>
      <p:ext uri="{BB962C8B-B14F-4D97-AF65-F5344CB8AC3E}">
        <p14:creationId xmlns:p14="http://schemas.microsoft.com/office/powerpoint/2010/main" val="3806053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177148"/>
            <a:ext cx="105156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838200" y="4031752"/>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838200" y="4783021"/>
            <a:ext cx="1056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934457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_with our host uni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54757"/>
            <a:ext cx="9144000" cy="2255205"/>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01F1ECC-F0AB-4533-AD42-86D54C977707}"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0" name="Picture 9" descr="A picture containing food&#10;&#10;Description automatically generated">
            <a:extLst>
              <a:ext uri="{FF2B5EF4-FFF2-40B4-BE49-F238E27FC236}">
                <a16:creationId xmlns:a16="http://schemas.microsoft.com/office/drawing/2014/main" id="{3D7F189E-74DF-0044-98E4-2B1D3416A9AB}"/>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1" name="Picture 10" descr="A close up of a logo&#10;&#10;Description automatically generated">
            <a:extLst>
              <a:ext uri="{FF2B5EF4-FFF2-40B4-BE49-F238E27FC236}">
                <a16:creationId xmlns:a16="http://schemas.microsoft.com/office/drawing/2014/main" id="{9C37F2DF-D238-5049-8B55-FA9A7B2196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8" name="Straight Connector 7">
            <a:extLst>
              <a:ext uri="{FF2B5EF4-FFF2-40B4-BE49-F238E27FC236}">
                <a16:creationId xmlns:a16="http://schemas.microsoft.com/office/drawing/2014/main" id="{1A56857A-2270-6B42-AD4F-835AC33C4EB9}"/>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231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_without our host un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4A6-89B8-F849-8A45-BBD23FEAA205}"/>
              </a:ext>
            </a:extLst>
          </p:cNvPr>
          <p:cNvSpPr>
            <a:spLocks noGrp="1"/>
          </p:cNvSpPr>
          <p:nvPr>
            <p:ph type="ctrTitle"/>
          </p:nvPr>
        </p:nvSpPr>
        <p:spPr>
          <a:xfrm>
            <a:off x="1524000" y="1269833"/>
            <a:ext cx="9144000" cy="2240129"/>
          </a:xfrm>
        </p:spPr>
        <p:txBody>
          <a:bodyPr anchor="b"/>
          <a:lstStyle>
            <a:lvl1pPr algn="ctr">
              <a:defRPr sz="6000"/>
            </a:lvl1pPr>
          </a:lstStyle>
          <a:p>
            <a:r>
              <a:rPr lang="en-GB" dirty="0"/>
              <a:t>Click to edit Master title style</a:t>
            </a:r>
            <a:endParaRPr lang="en-SE" dirty="0"/>
          </a:p>
        </p:txBody>
      </p:sp>
      <p:sp>
        <p:nvSpPr>
          <p:cNvPr id="3" name="Subtitle 2">
            <a:extLst>
              <a:ext uri="{FF2B5EF4-FFF2-40B4-BE49-F238E27FC236}">
                <a16:creationId xmlns:a16="http://schemas.microsoft.com/office/drawing/2014/main" id="{DA73E71B-F89D-144C-9672-57D41B4B0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9EB36E7B-3104-41FF-817D-7754B7139E48}"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7345DF36-AF89-E948-AD71-90A926D69F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9" name="Straight Connector 8">
            <a:extLst>
              <a:ext uri="{FF2B5EF4-FFF2-40B4-BE49-F238E27FC236}">
                <a16:creationId xmlns:a16="http://schemas.microsoft.com/office/drawing/2014/main" id="{3A4EE3D4-6DB5-104B-856B-9E6A551B45BA}"/>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034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63F94AF0-7C3E-4491-A8C1-66A4175149E4}"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en-GB" dirty="0"/>
              <a:t>Click to edit Master title style</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pic>
        <p:nvPicPr>
          <p:cNvPr id="16" name="Picture 15" descr="A close up of a logo&#10;&#10;Description automatically generated">
            <a:extLst>
              <a:ext uri="{FF2B5EF4-FFF2-40B4-BE49-F238E27FC236}">
                <a16:creationId xmlns:a16="http://schemas.microsoft.com/office/drawing/2014/main" id="{BF63D60F-BC96-D84E-825E-C6134CF11E7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61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ub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accent6">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0EDCE6A3-74EA-495A-8D85-78EB7D3BB997}" type="datetime1">
              <a:rPr lang="sv-SE" smtClean="0"/>
              <a:t>2023-02-08</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8" name="Picture 7" descr="A close up of a logo&#10;&#10;Description automatically generated">
            <a:extLst>
              <a:ext uri="{FF2B5EF4-FFF2-40B4-BE49-F238E27FC236}">
                <a16:creationId xmlns:a16="http://schemas.microsoft.com/office/drawing/2014/main" id="{91D9563F-6D6E-8748-BE72-B09B5B4D13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533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C03CD859-3533-4235-95BD-AD6EB1C19890}" type="datetime1">
              <a:rPr lang="sv-SE" smtClean="0"/>
              <a:t>2023-02-08</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2987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i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E901362D-7532-4CDB-A3E8-B45AB8EBECDC}"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3" name="Title 1">
            <a:extLst>
              <a:ext uri="{FF2B5EF4-FFF2-40B4-BE49-F238E27FC236}">
                <a16:creationId xmlns:a16="http://schemas.microsoft.com/office/drawing/2014/main" id="{5324D99D-A094-9649-9FB0-647735FA007D}"/>
              </a:ext>
            </a:extLst>
          </p:cNvPr>
          <p:cNvSpPr>
            <a:spLocks noGrp="1"/>
          </p:cNvSpPr>
          <p:nvPr>
            <p:ph type="title"/>
          </p:nvPr>
        </p:nvSpPr>
        <p:spPr>
          <a:xfrm>
            <a:off x="828261" y="1663451"/>
            <a:ext cx="10515600" cy="871406"/>
          </a:xfrm>
        </p:spPr>
        <p:txBody>
          <a:bodyPr anchor="b">
            <a:noAutofit/>
          </a:bodyPr>
          <a:lstStyle>
            <a:lvl1pPr>
              <a:defRPr sz="3800"/>
            </a:lvl1pPr>
          </a:lstStyle>
          <a:p>
            <a:r>
              <a:rPr lang="sv-SE"/>
              <a:t>Klicka här för att ändra mall för rubrikformat</a:t>
            </a:r>
            <a:endParaRPr lang="en-SE" dirty="0"/>
          </a:p>
        </p:txBody>
      </p:sp>
      <p:sp>
        <p:nvSpPr>
          <p:cNvPr id="14" name="Text Placeholder 3">
            <a:extLst>
              <a:ext uri="{FF2B5EF4-FFF2-40B4-BE49-F238E27FC236}">
                <a16:creationId xmlns:a16="http://schemas.microsoft.com/office/drawing/2014/main" id="{FE8C6B50-29EA-4449-A6C2-CA30C0C84167}"/>
              </a:ext>
            </a:extLst>
          </p:cNvPr>
          <p:cNvSpPr>
            <a:spLocks noGrp="1"/>
          </p:cNvSpPr>
          <p:nvPr>
            <p:ph type="body" sz="half" idx="2"/>
          </p:nvPr>
        </p:nvSpPr>
        <p:spPr>
          <a:xfrm>
            <a:off x="828259" y="2583004"/>
            <a:ext cx="10515599" cy="495859"/>
          </a:xfrm>
        </p:spPr>
        <p:txBody>
          <a:bodyPr>
            <a:normAutofit/>
          </a:bodyPr>
          <a:lstStyle>
            <a:lvl1pPr marL="0" indent="0">
              <a:buFont typeface="Arial" panose="020B0604020202020204" pitchFamily="34" charset="0"/>
              <a:buNone/>
              <a:defRPr sz="24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cxnSp>
        <p:nvCxnSpPr>
          <p:cNvPr id="17" name="Straight Connector 16">
            <a:extLst>
              <a:ext uri="{FF2B5EF4-FFF2-40B4-BE49-F238E27FC236}">
                <a16:creationId xmlns:a16="http://schemas.microsoft.com/office/drawing/2014/main" id="{0914B5A8-E62F-574F-884F-874DB9B599E5}"/>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E9FB31-8022-1C40-B2EF-4622E53CBF65}"/>
              </a:ext>
            </a:extLst>
          </p:cNvPr>
          <p:cNvCxnSpPr>
            <a:cxnSpLocks/>
          </p:cNvCxnSpPr>
          <p:nvPr userDrawn="1"/>
        </p:nvCxnSpPr>
        <p:spPr>
          <a:xfrm>
            <a:off x="778710" y="1476403"/>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53FA0372-DA0B-E944-BD83-8B1A9A7F991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1563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en-GB" dirty="0"/>
              <a:t>Click to edit Master title style</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A60D7E14-8888-4D15-95B6-A08632391821}" type="datetime1">
              <a:rPr lang="sv-SE" smtClean="0"/>
              <a:t>2023-02-08</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86039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F0F2A9A-E178-491F-9765-89D0A21A6714}"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3277445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B833A2B6-0235-4A3C-BBB3-5EE20C7671BD}"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6"/>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471101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EDD13F0D-52B4-4109-BF99-2037F8BF6819}"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73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e column_no bullet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1D804209-7EF1-4372-9096-C944EC7ED47F}"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465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486802"/>
            <a:ext cx="5181600" cy="469016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Content Placeholder 3">
            <a:extLst>
              <a:ext uri="{FF2B5EF4-FFF2-40B4-BE49-F238E27FC236}">
                <a16:creationId xmlns:a16="http://schemas.microsoft.com/office/drawing/2014/main" id="{B3A61B6F-7EA9-644D-9EE7-D689D3C4D6B4}"/>
              </a:ext>
            </a:extLst>
          </p:cNvPr>
          <p:cNvSpPr>
            <a:spLocks noGrp="1"/>
          </p:cNvSpPr>
          <p:nvPr>
            <p:ph sz="half" idx="2"/>
          </p:nvPr>
        </p:nvSpPr>
        <p:spPr>
          <a:xfrm>
            <a:off x="6172200" y="1486802"/>
            <a:ext cx="5181600" cy="4690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49F69B6-7F89-4E07-A5F1-19E8BAD82FA9}"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EF6E1995-9EF8-6B43-824E-C101AA05EBB5}"/>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1180D43F-1645-D74C-BC68-E70E910CF8F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5888A04A-B7D7-4445-A7F6-567F660D28AE}"/>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63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81DA74-6559-A246-BF14-34A29F0B6293}"/>
              </a:ext>
            </a:extLst>
          </p:cNvPr>
          <p:cNvSpPr>
            <a:spLocks noGrp="1"/>
          </p:cNvSpPr>
          <p:nvPr>
            <p:ph type="body" idx="1"/>
          </p:nvPr>
        </p:nvSpPr>
        <p:spPr>
          <a:xfrm>
            <a:off x="839788" y="1596064"/>
            <a:ext cx="5157787"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F8023958-DDF9-F648-95C8-3A2F7D3B4445}"/>
              </a:ext>
            </a:extLst>
          </p:cNvPr>
          <p:cNvSpPr>
            <a:spLocks noGrp="1"/>
          </p:cNvSpPr>
          <p:nvPr>
            <p:ph sz="half" idx="2"/>
          </p:nvPr>
        </p:nvSpPr>
        <p:spPr>
          <a:xfrm>
            <a:off x="839788" y="2213113"/>
            <a:ext cx="5157787"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Text Placeholder 4">
            <a:extLst>
              <a:ext uri="{FF2B5EF4-FFF2-40B4-BE49-F238E27FC236}">
                <a16:creationId xmlns:a16="http://schemas.microsoft.com/office/drawing/2014/main" id="{AD3F83A3-3657-2445-9DE5-C7C88B5346CA}"/>
              </a:ext>
            </a:extLst>
          </p:cNvPr>
          <p:cNvSpPr>
            <a:spLocks noGrp="1"/>
          </p:cNvSpPr>
          <p:nvPr>
            <p:ph type="body" sz="quarter" idx="3"/>
          </p:nvPr>
        </p:nvSpPr>
        <p:spPr>
          <a:xfrm>
            <a:off x="6172200" y="1596064"/>
            <a:ext cx="5183188" cy="5081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CB4ADB9F-3592-FF47-868F-84CEBA721E61}"/>
              </a:ext>
            </a:extLst>
          </p:cNvPr>
          <p:cNvSpPr>
            <a:spLocks noGrp="1"/>
          </p:cNvSpPr>
          <p:nvPr>
            <p:ph sz="quarter" idx="4"/>
          </p:nvPr>
        </p:nvSpPr>
        <p:spPr>
          <a:xfrm>
            <a:off x="6172200" y="2213113"/>
            <a:ext cx="5183188" cy="3976550"/>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7" name="Date Placeholder 6">
            <a:extLst>
              <a:ext uri="{FF2B5EF4-FFF2-40B4-BE49-F238E27FC236}">
                <a16:creationId xmlns:a16="http://schemas.microsoft.com/office/drawing/2014/main" id="{9E83C99C-A608-864A-A074-2F1CD9971227}"/>
              </a:ext>
            </a:extLst>
          </p:cNvPr>
          <p:cNvSpPr>
            <a:spLocks noGrp="1"/>
          </p:cNvSpPr>
          <p:nvPr>
            <p:ph type="dt" sz="half" idx="10"/>
          </p:nvPr>
        </p:nvSpPr>
        <p:spPr/>
        <p:txBody>
          <a:bodyPr/>
          <a:lstStyle/>
          <a:p>
            <a:fld id="{AB511963-E822-49F5-A407-693111AC31BD}" type="datetime1">
              <a:rPr lang="sv-SE" smtClean="0"/>
              <a:t>2023-02-08</a:t>
            </a:fld>
            <a:endParaRPr lang="en-SE"/>
          </a:p>
        </p:txBody>
      </p:sp>
      <p:sp>
        <p:nvSpPr>
          <p:cNvPr id="8" name="Footer Placeholder 7">
            <a:extLst>
              <a:ext uri="{FF2B5EF4-FFF2-40B4-BE49-F238E27FC236}">
                <a16:creationId xmlns:a16="http://schemas.microsoft.com/office/drawing/2014/main" id="{05A65F0D-CB50-DB4C-B643-8BBDBDC6EF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3BF3F6E3-DEE5-D64E-844E-EA92DBE41A30}"/>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B6406C0-0623-CF40-9192-9ECCC4C76DCD}"/>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3" name="Picture 12" descr="A picture containing light&#10;&#10;Description automatically generated">
            <a:extLst>
              <a:ext uri="{FF2B5EF4-FFF2-40B4-BE49-F238E27FC236}">
                <a16:creationId xmlns:a16="http://schemas.microsoft.com/office/drawing/2014/main" id="{60E44778-6BC3-9E44-9901-27C147E1394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4" name="Straight Connector 13">
            <a:extLst>
              <a:ext uri="{FF2B5EF4-FFF2-40B4-BE49-F238E27FC236}">
                <a16:creationId xmlns:a16="http://schemas.microsoft.com/office/drawing/2014/main" id="{187F76E0-270B-7241-AE1D-1277BA6E99FC}"/>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0680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838200" y="1590261"/>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4A2AC964-AB30-4B8F-A4A2-7A51D1BF2D09}"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495800" y="1587086"/>
            <a:ext cx="3145016" cy="4586702"/>
          </a:xfrm>
        </p:spPr>
        <p:txBody>
          <a:bodyPr/>
          <a:lstStyle>
            <a:lvl1pPr>
              <a:defRPr sz="2400"/>
            </a:lvl1pPr>
            <a:lvl2pPr>
              <a:defRPr sz="2200"/>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4" name="Picture Placeholder 13">
            <a:extLst>
              <a:ext uri="{FF2B5EF4-FFF2-40B4-BE49-F238E27FC236}">
                <a16:creationId xmlns:a16="http://schemas.microsoft.com/office/drawing/2014/main" id="{22B0097B-7898-C540-A510-74BFB149DFB0}"/>
              </a:ext>
            </a:extLst>
          </p:cNvPr>
          <p:cNvSpPr>
            <a:spLocks noGrp="1"/>
          </p:cNvSpPr>
          <p:nvPr>
            <p:ph type="pic" sz="quarter" idx="15"/>
          </p:nvPr>
        </p:nvSpPr>
        <p:spPr>
          <a:xfrm>
            <a:off x="8153400" y="1587086"/>
            <a:ext cx="3148595" cy="4586702"/>
          </a:xfrm>
          <a:solidFill>
            <a:schemeClr val="accent6"/>
          </a:solidFill>
        </p:spPr>
        <p:txBody>
          <a:bodyPr/>
          <a:lstStyle/>
          <a:p>
            <a:endParaRPr lang="en-SE"/>
          </a:p>
        </p:txBody>
      </p:sp>
      <p:sp>
        <p:nvSpPr>
          <p:cNvPr id="15" name="Title 1">
            <a:extLst>
              <a:ext uri="{FF2B5EF4-FFF2-40B4-BE49-F238E27FC236}">
                <a16:creationId xmlns:a16="http://schemas.microsoft.com/office/drawing/2014/main" id="{93154B94-A779-F845-A04B-B2B93C2FBBD1}"/>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7" name="Picture 16" descr="A picture containing light&#10;&#10;Description automatically generated">
            <a:extLst>
              <a:ext uri="{FF2B5EF4-FFF2-40B4-BE49-F238E27FC236}">
                <a16:creationId xmlns:a16="http://schemas.microsoft.com/office/drawing/2014/main" id="{E6702E27-792C-0646-A67C-3083FC9C1A8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8" name="Straight Connector 17">
            <a:extLst>
              <a:ext uri="{FF2B5EF4-FFF2-40B4-BE49-F238E27FC236}">
                <a16:creationId xmlns:a16="http://schemas.microsoft.com/office/drawing/2014/main" id="{C54C66CF-7EDF-D54E-8975-3C0CEC7C4EFB}"/>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87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15B23-0836-A24B-A499-D46DD2A824B3}"/>
              </a:ext>
            </a:extLst>
          </p:cNvPr>
          <p:cNvSpPr>
            <a:spLocks noGrp="1"/>
          </p:cNvSpPr>
          <p:nvPr>
            <p:ph sz="half" idx="1"/>
          </p:nvPr>
        </p:nvSpPr>
        <p:spPr>
          <a:xfrm>
            <a:off x="990571" y="1709532"/>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0D96B584-A8FB-42F4-B5BD-39BA93AEAA72}"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2" name="Content Placeholder 2">
            <a:extLst>
              <a:ext uri="{FF2B5EF4-FFF2-40B4-BE49-F238E27FC236}">
                <a16:creationId xmlns:a16="http://schemas.microsoft.com/office/drawing/2014/main" id="{6DBB1F04-323A-EA44-B952-411BF487179B}"/>
              </a:ext>
            </a:extLst>
          </p:cNvPr>
          <p:cNvSpPr>
            <a:spLocks noGrp="1"/>
          </p:cNvSpPr>
          <p:nvPr>
            <p:ph sz="half" idx="13"/>
          </p:nvPr>
        </p:nvSpPr>
        <p:spPr>
          <a:xfrm>
            <a:off x="457229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3" name="Content Placeholder 2">
            <a:extLst>
              <a:ext uri="{FF2B5EF4-FFF2-40B4-BE49-F238E27FC236}">
                <a16:creationId xmlns:a16="http://schemas.microsoft.com/office/drawing/2014/main" id="{4B0D00D4-87E8-FC49-A11E-1674C0199F56}"/>
              </a:ext>
            </a:extLst>
          </p:cNvPr>
          <p:cNvSpPr>
            <a:spLocks noGrp="1"/>
          </p:cNvSpPr>
          <p:nvPr>
            <p:ph sz="half" idx="14"/>
          </p:nvPr>
        </p:nvSpPr>
        <p:spPr>
          <a:xfrm>
            <a:off x="8154011" y="1706357"/>
            <a:ext cx="3047418" cy="4269643"/>
          </a:xfrm>
          <a:solidFill>
            <a:schemeClr val="accent6">
              <a:lumMod val="75000"/>
            </a:schemeClr>
          </a:solidFill>
          <a:ln w="254000">
            <a:solidFill>
              <a:schemeClr val="accent6">
                <a:lumMod val="75000"/>
              </a:schemeClr>
            </a:solidFill>
            <a:miter lim="800000"/>
          </a:ln>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492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x picture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BFF38-F741-A045-BBB1-C5883D8ED743}"/>
              </a:ext>
            </a:extLst>
          </p:cNvPr>
          <p:cNvSpPr>
            <a:spLocks noGrp="1"/>
          </p:cNvSpPr>
          <p:nvPr>
            <p:ph type="dt" sz="half" idx="10"/>
          </p:nvPr>
        </p:nvSpPr>
        <p:spPr/>
        <p:txBody>
          <a:bodyPr/>
          <a:lstStyle/>
          <a:p>
            <a:fld id="{37216967-6FF9-4502-85BB-54DDDEFAF232}" type="datetime1">
              <a:rPr lang="sv-SE" smtClean="0"/>
              <a:t>2023-02-08</a:t>
            </a:fld>
            <a:endParaRPr lang="en-SE"/>
          </a:p>
        </p:txBody>
      </p:sp>
      <p:sp>
        <p:nvSpPr>
          <p:cNvPr id="6" name="Footer Placeholder 5">
            <a:extLst>
              <a:ext uri="{FF2B5EF4-FFF2-40B4-BE49-F238E27FC236}">
                <a16:creationId xmlns:a16="http://schemas.microsoft.com/office/drawing/2014/main" id="{0EA1E226-A6F5-A442-9610-10DAB5840F1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56B8D94-BDE4-434E-82CB-91F9C77D89C9}"/>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11" name="Title 1">
            <a:extLst>
              <a:ext uri="{FF2B5EF4-FFF2-40B4-BE49-F238E27FC236}">
                <a16:creationId xmlns:a16="http://schemas.microsoft.com/office/drawing/2014/main" id="{10ECF73C-BE15-1247-8BA1-8B58EB44F646}"/>
              </a:ext>
            </a:extLst>
          </p:cNvPr>
          <p:cNvSpPr>
            <a:spLocks noGrp="1"/>
          </p:cNvSpPr>
          <p:nvPr>
            <p:ph type="title"/>
          </p:nvPr>
        </p:nvSpPr>
        <p:spPr>
          <a:xfrm>
            <a:off x="838200" y="365126"/>
            <a:ext cx="9538252" cy="830128"/>
          </a:xfrm>
        </p:spPr>
        <p:txBody>
          <a:bodyPr/>
          <a:lstStyle/>
          <a:p>
            <a:r>
              <a:rPr lang="en-GB" dirty="0"/>
              <a:t>Click to edit Master title style</a:t>
            </a:r>
            <a:endParaRPr lang="en-SE" dirty="0"/>
          </a:p>
        </p:txBody>
      </p:sp>
      <p:pic>
        <p:nvPicPr>
          <p:cNvPr id="15" name="Picture 14" descr="A picture containing light&#10;&#10;Description automatically generated">
            <a:extLst>
              <a:ext uri="{FF2B5EF4-FFF2-40B4-BE49-F238E27FC236}">
                <a16:creationId xmlns:a16="http://schemas.microsoft.com/office/drawing/2014/main" id="{8CFB8FDF-EDD9-EE4C-8628-6830083D8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16" name="Straight Connector 15">
            <a:extLst>
              <a:ext uri="{FF2B5EF4-FFF2-40B4-BE49-F238E27FC236}">
                <a16:creationId xmlns:a16="http://schemas.microsoft.com/office/drawing/2014/main" id="{8C91F3DA-5824-D04E-A2A6-D27051964362}"/>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Picture Placeholder 13">
            <a:extLst>
              <a:ext uri="{FF2B5EF4-FFF2-40B4-BE49-F238E27FC236}">
                <a16:creationId xmlns:a16="http://schemas.microsoft.com/office/drawing/2014/main" id="{356174EE-E1FC-1549-92D3-27228F8A6EC4}"/>
              </a:ext>
            </a:extLst>
          </p:cNvPr>
          <p:cNvSpPr>
            <a:spLocks noGrp="1"/>
          </p:cNvSpPr>
          <p:nvPr>
            <p:ph type="pic" sz="quarter" idx="17"/>
          </p:nvPr>
        </p:nvSpPr>
        <p:spPr>
          <a:xfrm>
            <a:off x="859398" y="1557868"/>
            <a:ext cx="3080368" cy="1867795"/>
          </a:xfrm>
          <a:solidFill>
            <a:schemeClr val="accent6"/>
          </a:solidFill>
        </p:spPr>
        <p:txBody>
          <a:bodyPr/>
          <a:lstStyle/>
          <a:p>
            <a:endParaRPr lang="en-SE"/>
          </a:p>
        </p:txBody>
      </p:sp>
      <p:sp>
        <p:nvSpPr>
          <p:cNvPr id="19" name="Picture Placeholder 13">
            <a:extLst>
              <a:ext uri="{FF2B5EF4-FFF2-40B4-BE49-F238E27FC236}">
                <a16:creationId xmlns:a16="http://schemas.microsoft.com/office/drawing/2014/main" id="{447581F5-E5A1-9941-9B80-304E1C8A22BA}"/>
              </a:ext>
            </a:extLst>
          </p:cNvPr>
          <p:cNvSpPr>
            <a:spLocks noGrp="1"/>
          </p:cNvSpPr>
          <p:nvPr>
            <p:ph type="pic" sz="quarter" idx="18"/>
          </p:nvPr>
        </p:nvSpPr>
        <p:spPr>
          <a:xfrm>
            <a:off x="859398" y="3995264"/>
            <a:ext cx="3080368" cy="1867795"/>
          </a:xfrm>
          <a:solidFill>
            <a:schemeClr val="accent6"/>
          </a:solidFill>
        </p:spPr>
        <p:txBody>
          <a:bodyPr/>
          <a:lstStyle/>
          <a:p>
            <a:endParaRPr lang="en-SE"/>
          </a:p>
        </p:txBody>
      </p:sp>
      <p:sp>
        <p:nvSpPr>
          <p:cNvPr id="22" name="Text Placeholder 2">
            <a:extLst>
              <a:ext uri="{FF2B5EF4-FFF2-40B4-BE49-F238E27FC236}">
                <a16:creationId xmlns:a16="http://schemas.microsoft.com/office/drawing/2014/main" id="{AA784B64-64BD-BA48-B359-7D4A03877177}"/>
              </a:ext>
            </a:extLst>
          </p:cNvPr>
          <p:cNvSpPr>
            <a:spLocks noGrp="1"/>
          </p:cNvSpPr>
          <p:nvPr>
            <p:ph type="body" idx="1"/>
          </p:nvPr>
        </p:nvSpPr>
        <p:spPr>
          <a:xfrm>
            <a:off x="848140" y="3486702"/>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3" name="Text Placeholder 2">
            <a:extLst>
              <a:ext uri="{FF2B5EF4-FFF2-40B4-BE49-F238E27FC236}">
                <a16:creationId xmlns:a16="http://schemas.microsoft.com/office/drawing/2014/main" id="{EE81B823-48D0-B040-9982-F46A26004A93}"/>
              </a:ext>
            </a:extLst>
          </p:cNvPr>
          <p:cNvSpPr>
            <a:spLocks noGrp="1"/>
          </p:cNvSpPr>
          <p:nvPr>
            <p:ph type="body" idx="26"/>
          </p:nvPr>
        </p:nvSpPr>
        <p:spPr>
          <a:xfrm>
            <a:off x="848139" y="5930290"/>
            <a:ext cx="3090307"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4" name="Picture Placeholder 13">
            <a:extLst>
              <a:ext uri="{FF2B5EF4-FFF2-40B4-BE49-F238E27FC236}">
                <a16:creationId xmlns:a16="http://schemas.microsoft.com/office/drawing/2014/main" id="{F6033C9C-07C1-3947-BB55-9F23F6448C4B}"/>
              </a:ext>
            </a:extLst>
          </p:cNvPr>
          <p:cNvSpPr>
            <a:spLocks noGrp="1"/>
          </p:cNvSpPr>
          <p:nvPr>
            <p:ph type="pic" sz="quarter" idx="27"/>
          </p:nvPr>
        </p:nvSpPr>
        <p:spPr>
          <a:xfrm>
            <a:off x="4567073" y="1557868"/>
            <a:ext cx="3080368" cy="1867795"/>
          </a:xfrm>
          <a:solidFill>
            <a:schemeClr val="accent6"/>
          </a:solidFill>
        </p:spPr>
        <p:txBody>
          <a:bodyPr/>
          <a:lstStyle/>
          <a:p>
            <a:endParaRPr lang="en-SE"/>
          </a:p>
        </p:txBody>
      </p:sp>
      <p:sp>
        <p:nvSpPr>
          <p:cNvPr id="35" name="Picture Placeholder 13">
            <a:extLst>
              <a:ext uri="{FF2B5EF4-FFF2-40B4-BE49-F238E27FC236}">
                <a16:creationId xmlns:a16="http://schemas.microsoft.com/office/drawing/2014/main" id="{82386599-CCDD-E642-A696-F4D5532A56E3}"/>
              </a:ext>
            </a:extLst>
          </p:cNvPr>
          <p:cNvSpPr>
            <a:spLocks noGrp="1"/>
          </p:cNvSpPr>
          <p:nvPr>
            <p:ph type="pic" sz="quarter" idx="28"/>
          </p:nvPr>
        </p:nvSpPr>
        <p:spPr>
          <a:xfrm>
            <a:off x="4567073" y="3995264"/>
            <a:ext cx="3080368" cy="1867795"/>
          </a:xfrm>
          <a:solidFill>
            <a:schemeClr val="accent6"/>
          </a:solidFill>
        </p:spPr>
        <p:txBody>
          <a:bodyPr/>
          <a:lstStyle/>
          <a:p>
            <a:endParaRPr lang="en-SE"/>
          </a:p>
        </p:txBody>
      </p:sp>
      <p:sp>
        <p:nvSpPr>
          <p:cNvPr id="36" name="Text Placeholder 2">
            <a:extLst>
              <a:ext uri="{FF2B5EF4-FFF2-40B4-BE49-F238E27FC236}">
                <a16:creationId xmlns:a16="http://schemas.microsoft.com/office/drawing/2014/main" id="{B61E2E21-BE07-564D-9F0D-C5463C6B6CDF}"/>
              </a:ext>
            </a:extLst>
          </p:cNvPr>
          <p:cNvSpPr>
            <a:spLocks noGrp="1"/>
          </p:cNvSpPr>
          <p:nvPr>
            <p:ph type="body" idx="29"/>
          </p:nvPr>
        </p:nvSpPr>
        <p:spPr>
          <a:xfrm>
            <a:off x="4555816" y="3486702"/>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7" name="Text Placeholder 2">
            <a:extLst>
              <a:ext uri="{FF2B5EF4-FFF2-40B4-BE49-F238E27FC236}">
                <a16:creationId xmlns:a16="http://schemas.microsoft.com/office/drawing/2014/main" id="{90AA0173-F413-9245-8A54-18821E00AFC4}"/>
              </a:ext>
            </a:extLst>
          </p:cNvPr>
          <p:cNvSpPr>
            <a:spLocks noGrp="1"/>
          </p:cNvSpPr>
          <p:nvPr>
            <p:ph type="body" idx="30"/>
          </p:nvPr>
        </p:nvSpPr>
        <p:spPr>
          <a:xfrm>
            <a:off x="4555815" y="5930290"/>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38" name="Picture Placeholder 13">
            <a:extLst>
              <a:ext uri="{FF2B5EF4-FFF2-40B4-BE49-F238E27FC236}">
                <a16:creationId xmlns:a16="http://schemas.microsoft.com/office/drawing/2014/main" id="{A7F7E436-ADED-E24B-8DBE-441C72DFD28B}"/>
              </a:ext>
            </a:extLst>
          </p:cNvPr>
          <p:cNvSpPr>
            <a:spLocks noGrp="1"/>
          </p:cNvSpPr>
          <p:nvPr>
            <p:ph type="pic" sz="quarter" idx="31"/>
          </p:nvPr>
        </p:nvSpPr>
        <p:spPr>
          <a:xfrm>
            <a:off x="8263491" y="1557868"/>
            <a:ext cx="3080368" cy="1867795"/>
          </a:xfrm>
          <a:solidFill>
            <a:schemeClr val="accent6"/>
          </a:solidFill>
        </p:spPr>
        <p:txBody>
          <a:bodyPr/>
          <a:lstStyle/>
          <a:p>
            <a:endParaRPr lang="en-SE"/>
          </a:p>
        </p:txBody>
      </p:sp>
      <p:sp>
        <p:nvSpPr>
          <p:cNvPr id="39" name="Picture Placeholder 13">
            <a:extLst>
              <a:ext uri="{FF2B5EF4-FFF2-40B4-BE49-F238E27FC236}">
                <a16:creationId xmlns:a16="http://schemas.microsoft.com/office/drawing/2014/main" id="{1B3C5658-CAF7-224D-A319-1FF6AC8FD861}"/>
              </a:ext>
            </a:extLst>
          </p:cNvPr>
          <p:cNvSpPr>
            <a:spLocks noGrp="1"/>
          </p:cNvSpPr>
          <p:nvPr>
            <p:ph type="pic" sz="quarter" idx="32"/>
          </p:nvPr>
        </p:nvSpPr>
        <p:spPr>
          <a:xfrm>
            <a:off x="8263491" y="3995264"/>
            <a:ext cx="3080368" cy="1867795"/>
          </a:xfrm>
          <a:solidFill>
            <a:schemeClr val="accent6"/>
          </a:solidFill>
        </p:spPr>
        <p:txBody>
          <a:bodyPr/>
          <a:lstStyle/>
          <a:p>
            <a:endParaRPr lang="en-SE"/>
          </a:p>
        </p:txBody>
      </p:sp>
      <p:sp>
        <p:nvSpPr>
          <p:cNvPr id="40" name="Text Placeholder 2">
            <a:extLst>
              <a:ext uri="{FF2B5EF4-FFF2-40B4-BE49-F238E27FC236}">
                <a16:creationId xmlns:a16="http://schemas.microsoft.com/office/drawing/2014/main" id="{4F14060D-6306-6148-9507-2F40EF4F8019}"/>
              </a:ext>
            </a:extLst>
          </p:cNvPr>
          <p:cNvSpPr>
            <a:spLocks noGrp="1"/>
          </p:cNvSpPr>
          <p:nvPr>
            <p:ph type="body" idx="33"/>
          </p:nvPr>
        </p:nvSpPr>
        <p:spPr>
          <a:xfrm>
            <a:off x="8263492" y="3509517"/>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1" name="Text Placeholder 2">
            <a:extLst>
              <a:ext uri="{FF2B5EF4-FFF2-40B4-BE49-F238E27FC236}">
                <a16:creationId xmlns:a16="http://schemas.microsoft.com/office/drawing/2014/main" id="{73469DD7-B1A0-6248-A00B-B7F73CB98EEC}"/>
              </a:ext>
            </a:extLst>
          </p:cNvPr>
          <p:cNvSpPr>
            <a:spLocks noGrp="1"/>
          </p:cNvSpPr>
          <p:nvPr>
            <p:ph type="body" idx="34"/>
          </p:nvPr>
        </p:nvSpPr>
        <p:spPr>
          <a:xfrm>
            <a:off x="8263491" y="5953105"/>
            <a:ext cx="3090308" cy="301688"/>
          </a:xfrm>
        </p:spPr>
        <p:txBody>
          <a:bodyPr anchor="ctr">
            <a:normAutofit/>
          </a:bodyPr>
          <a:lstStyle>
            <a:lvl1pPr marL="0" indent="0">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Tree>
    <p:extLst>
      <p:ext uri="{BB962C8B-B14F-4D97-AF65-F5344CB8AC3E}">
        <p14:creationId xmlns:p14="http://schemas.microsoft.com/office/powerpoint/2010/main" val="157765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ubsection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64C9-BF76-3243-ADDB-8F927511EA59}"/>
              </a:ext>
            </a:extLst>
          </p:cNvPr>
          <p:cNvSpPr>
            <a:spLocks noGrp="1"/>
          </p:cNvSpPr>
          <p:nvPr>
            <p:ph type="title"/>
          </p:nvPr>
        </p:nvSpPr>
        <p:spPr>
          <a:xfrm>
            <a:off x="831850" y="1709738"/>
            <a:ext cx="10515600" cy="2852737"/>
          </a:xfrm>
        </p:spPr>
        <p:txBody>
          <a:bodyPr anchor="b">
            <a:normAutofit/>
          </a:bodyPr>
          <a:lstStyle>
            <a:lvl1pPr>
              <a:defRPr sz="4400"/>
            </a:lvl1p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2F1F8A0-9F84-094A-ADD3-F4071F7FB5A5}"/>
              </a:ext>
            </a:extLst>
          </p:cNvPr>
          <p:cNvSpPr>
            <a:spLocks noGrp="1"/>
          </p:cNvSpPr>
          <p:nvPr>
            <p:ph type="body" idx="1"/>
          </p:nvPr>
        </p:nvSpPr>
        <p:spPr>
          <a:xfrm>
            <a:off x="831850" y="4589463"/>
            <a:ext cx="10515600" cy="1500187"/>
          </a:xfrm>
        </p:spPr>
        <p:txBody>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2D930D03-AB96-6741-A3CA-A0A20D76A30A}"/>
              </a:ext>
            </a:extLst>
          </p:cNvPr>
          <p:cNvSpPr>
            <a:spLocks noGrp="1"/>
          </p:cNvSpPr>
          <p:nvPr>
            <p:ph type="dt" sz="half" idx="10"/>
          </p:nvPr>
        </p:nvSpPr>
        <p:spPr/>
        <p:txBody>
          <a:bodyPr/>
          <a:lstStyle/>
          <a:p>
            <a:fld id="{F67B3C72-E7FA-4B64-B683-794DCA102CBA}" type="datetime1">
              <a:rPr lang="sv-SE" smtClean="0"/>
              <a:t>2023-02-08</a:t>
            </a:fld>
            <a:endParaRPr lang="en-SE"/>
          </a:p>
        </p:txBody>
      </p:sp>
      <p:sp>
        <p:nvSpPr>
          <p:cNvPr id="5" name="Footer Placeholder 4">
            <a:extLst>
              <a:ext uri="{FF2B5EF4-FFF2-40B4-BE49-F238E27FC236}">
                <a16:creationId xmlns:a16="http://schemas.microsoft.com/office/drawing/2014/main" id="{A4958649-DA59-6249-9659-830BFAE36F8C}"/>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28F5200F-1927-4F46-BE30-9DD64BF69A8C}"/>
              </a:ext>
            </a:extLst>
          </p:cNvPr>
          <p:cNvSpPr>
            <a:spLocks noGrp="1"/>
          </p:cNvSpPr>
          <p:nvPr>
            <p:ph type="sldNum" sz="quarter" idx="12"/>
          </p:nvPr>
        </p:nvSpPr>
        <p:spPr/>
        <p:txBody>
          <a:bodyPr/>
          <a:lstStyle/>
          <a:p>
            <a:fld id="{35221EB6-9A4B-514E-B577-5DABAA360181}" type="slidenum">
              <a:rPr lang="en-SE" smtClean="0"/>
              <a:t>‹#›</a:t>
            </a:fld>
            <a:endParaRPr lang="en-SE"/>
          </a:p>
        </p:txBody>
      </p:sp>
      <p:cxnSp>
        <p:nvCxnSpPr>
          <p:cNvPr id="10" name="Straight Connector 9">
            <a:extLst>
              <a:ext uri="{FF2B5EF4-FFF2-40B4-BE49-F238E27FC236}">
                <a16:creationId xmlns:a16="http://schemas.microsoft.com/office/drawing/2014/main" id="{851391E7-28F3-DC4F-95FB-31038B3C7FF8}"/>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automatically generated">
            <a:extLst>
              <a:ext uri="{FF2B5EF4-FFF2-40B4-BE49-F238E27FC236}">
                <a16:creationId xmlns:a16="http://schemas.microsoft.com/office/drawing/2014/main" id="{86C374B5-CC58-8140-9E62-5C3A9B6E771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179434" y="171283"/>
            <a:ext cx="3605531" cy="783426"/>
          </a:xfrm>
          <a:prstGeom prst="rect">
            <a:avLst/>
          </a:prstGeom>
        </p:spPr>
      </p:pic>
    </p:spTree>
    <p:extLst>
      <p:ext uri="{BB962C8B-B14F-4D97-AF65-F5344CB8AC3E}">
        <p14:creationId xmlns:p14="http://schemas.microsoft.com/office/powerpoint/2010/main" val="34023938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74820CA9-D4E8-4D17-BDE8-2426ECB9D2DD}" type="datetime1">
              <a:rPr lang="sv-SE" smtClean="0"/>
              <a:t>2023-02-08</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7" name="Picture Placeholder 13">
            <a:extLst>
              <a:ext uri="{FF2B5EF4-FFF2-40B4-BE49-F238E27FC236}">
                <a16:creationId xmlns:a16="http://schemas.microsoft.com/office/drawing/2014/main" id="{1390964C-B744-9A45-A187-7409C43502F2}"/>
              </a:ext>
            </a:extLst>
          </p:cNvPr>
          <p:cNvSpPr>
            <a:spLocks noGrp="1"/>
          </p:cNvSpPr>
          <p:nvPr>
            <p:ph type="pic" sz="quarter" idx="15"/>
          </p:nvPr>
        </p:nvSpPr>
        <p:spPr>
          <a:xfrm>
            <a:off x="837825" y="1782662"/>
            <a:ext cx="7772775" cy="4420913"/>
          </a:xfrm>
          <a:solidFill>
            <a:schemeClr val="accent6"/>
          </a:solidFill>
        </p:spPr>
        <p:txBody>
          <a:bodyPr/>
          <a:lstStyle/>
          <a:p>
            <a:endParaRPr lang="en-SE" dirty="0"/>
          </a:p>
        </p:txBody>
      </p:sp>
    </p:spTree>
    <p:extLst>
      <p:ext uri="{BB962C8B-B14F-4D97-AF65-F5344CB8AC3E}">
        <p14:creationId xmlns:p14="http://schemas.microsoft.com/office/powerpoint/2010/main" val="1184030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with vid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174E-2009-424F-B0C8-A832C2EF0A64}"/>
              </a:ext>
            </a:extLst>
          </p:cNvPr>
          <p:cNvSpPr>
            <a:spLocks noGrp="1"/>
          </p:cNvSpPr>
          <p:nvPr>
            <p:ph type="title"/>
          </p:nvPr>
        </p:nvSpPr>
        <p:spPr/>
        <p:txBody>
          <a:bodyPr/>
          <a:lstStyle/>
          <a:p>
            <a:r>
              <a:rPr lang="en-GB" dirty="0"/>
              <a:t>Click to edit Master title style</a:t>
            </a:r>
            <a:endParaRPr lang="en-SE" dirty="0"/>
          </a:p>
        </p:txBody>
      </p:sp>
      <p:sp>
        <p:nvSpPr>
          <p:cNvPr id="3" name="Date Placeholder 2">
            <a:extLst>
              <a:ext uri="{FF2B5EF4-FFF2-40B4-BE49-F238E27FC236}">
                <a16:creationId xmlns:a16="http://schemas.microsoft.com/office/drawing/2014/main" id="{38BDCA0F-AE71-0F44-9687-1C76391BA66F}"/>
              </a:ext>
            </a:extLst>
          </p:cNvPr>
          <p:cNvSpPr>
            <a:spLocks noGrp="1"/>
          </p:cNvSpPr>
          <p:nvPr>
            <p:ph type="dt" sz="half" idx="10"/>
          </p:nvPr>
        </p:nvSpPr>
        <p:spPr/>
        <p:txBody>
          <a:bodyPr/>
          <a:lstStyle/>
          <a:p>
            <a:fld id="{4CCD1350-2DEC-48B6-98C5-602C2781BE45}" type="datetime1">
              <a:rPr lang="sv-SE" smtClean="0"/>
              <a:t>2023-02-08</a:t>
            </a:fld>
            <a:endParaRPr lang="en-SE"/>
          </a:p>
        </p:txBody>
      </p:sp>
      <p:sp>
        <p:nvSpPr>
          <p:cNvPr id="4" name="Footer Placeholder 3">
            <a:extLst>
              <a:ext uri="{FF2B5EF4-FFF2-40B4-BE49-F238E27FC236}">
                <a16:creationId xmlns:a16="http://schemas.microsoft.com/office/drawing/2014/main" id="{251A794B-E4C2-F548-9DC8-6DA8D955004B}"/>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3464EF22-443C-0943-9BE4-46B9E67116AE}"/>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6" name="Picture 5" descr="A picture containing light&#10;&#10;Description automatically generated">
            <a:extLst>
              <a:ext uri="{FF2B5EF4-FFF2-40B4-BE49-F238E27FC236}">
                <a16:creationId xmlns:a16="http://schemas.microsoft.com/office/drawing/2014/main" id="{64C5191F-EB5B-1C44-B84B-B2F3AFC4D1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45AE5EBC-233F-D545-830B-F2A20FC31F60}"/>
              </a:ext>
            </a:extLst>
          </p:cNvPr>
          <p:cNvSpPr>
            <a:spLocks noGrp="1"/>
          </p:cNvSpPr>
          <p:nvPr>
            <p:ph type="media" sz="quarter" idx="16"/>
          </p:nvPr>
        </p:nvSpPr>
        <p:spPr>
          <a:xfrm>
            <a:off x="838200" y="1782662"/>
            <a:ext cx="7772400" cy="4420913"/>
          </a:xfrm>
          <a:solidFill>
            <a:schemeClr val="accent6"/>
          </a:solidFill>
        </p:spPr>
        <p:txBody>
          <a:bodyPr/>
          <a:lstStyle/>
          <a:p>
            <a:endParaRPr lang="en-SE"/>
          </a:p>
        </p:txBody>
      </p:sp>
    </p:spTree>
    <p:extLst>
      <p:ext uri="{BB962C8B-B14F-4D97-AF65-F5344CB8AC3E}">
        <p14:creationId xmlns:p14="http://schemas.microsoft.com/office/powerpoint/2010/main" val="2308436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lscreen_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F851BF11-EC35-4831-AF84-4D7330E2EEAB}" type="datetime1">
              <a:rPr lang="sv-SE" smtClean="0"/>
              <a:t>2023-02-08</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7" name="Picture Placeholder 13">
            <a:extLst>
              <a:ext uri="{FF2B5EF4-FFF2-40B4-BE49-F238E27FC236}">
                <a16:creationId xmlns:a16="http://schemas.microsoft.com/office/drawing/2014/main" id="{A490B878-6ECA-EE4F-9B5C-354F90AB037E}"/>
              </a:ext>
            </a:extLst>
          </p:cNvPr>
          <p:cNvSpPr>
            <a:spLocks noGrp="1"/>
          </p:cNvSpPr>
          <p:nvPr>
            <p:ph type="pic" sz="quarter" idx="15"/>
          </p:nvPr>
        </p:nvSpPr>
        <p:spPr>
          <a:xfrm>
            <a:off x="0" y="0"/>
            <a:ext cx="12192000" cy="6858000"/>
          </a:xfrm>
          <a:solidFill>
            <a:schemeClr val="accent6"/>
          </a:solidFill>
        </p:spPr>
        <p:txBody>
          <a:bodyPr/>
          <a:lstStyle/>
          <a:p>
            <a:endParaRPr lang="en-SE" dirty="0"/>
          </a:p>
        </p:txBody>
      </p:sp>
    </p:spTree>
    <p:extLst>
      <p:ext uri="{BB962C8B-B14F-4D97-AF65-F5344CB8AC3E}">
        <p14:creationId xmlns:p14="http://schemas.microsoft.com/office/powerpoint/2010/main" val="532231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screen_vide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BD42F-83EF-3841-8EA4-27AA5DF5B21A}"/>
              </a:ext>
            </a:extLst>
          </p:cNvPr>
          <p:cNvSpPr>
            <a:spLocks noGrp="1"/>
          </p:cNvSpPr>
          <p:nvPr>
            <p:ph type="dt" sz="half" idx="10"/>
          </p:nvPr>
        </p:nvSpPr>
        <p:spPr/>
        <p:txBody>
          <a:bodyPr/>
          <a:lstStyle/>
          <a:p>
            <a:fld id="{A4327F4A-5893-4B25-8981-CD664523FAE5}" type="datetime1">
              <a:rPr lang="sv-SE" smtClean="0"/>
              <a:t>2023-02-08</a:t>
            </a:fld>
            <a:endParaRPr lang="en-SE"/>
          </a:p>
        </p:txBody>
      </p:sp>
      <p:sp>
        <p:nvSpPr>
          <p:cNvPr id="3" name="Footer Placeholder 2">
            <a:extLst>
              <a:ext uri="{FF2B5EF4-FFF2-40B4-BE49-F238E27FC236}">
                <a16:creationId xmlns:a16="http://schemas.microsoft.com/office/drawing/2014/main" id="{7229E445-FFCE-824B-91C8-078F5DD7C037}"/>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314767EA-1C3A-354F-B983-F9CDC1BAC911}"/>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5" name="Picture 4" descr="A picture containing light&#10;&#10;Description automatically generated">
            <a:extLst>
              <a:ext uri="{FF2B5EF4-FFF2-40B4-BE49-F238E27FC236}">
                <a16:creationId xmlns:a16="http://schemas.microsoft.com/office/drawing/2014/main" id="{5B33360A-A874-F446-9FC4-40921D7CCA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8" name="Media Placeholder 7">
            <a:extLst>
              <a:ext uri="{FF2B5EF4-FFF2-40B4-BE49-F238E27FC236}">
                <a16:creationId xmlns:a16="http://schemas.microsoft.com/office/drawing/2014/main" id="{805D0F14-08B0-2246-9094-3BAFC7C93BEC}"/>
              </a:ext>
            </a:extLst>
          </p:cNvPr>
          <p:cNvSpPr>
            <a:spLocks noGrp="1"/>
          </p:cNvSpPr>
          <p:nvPr>
            <p:ph type="media" sz="quarter" idx="16"/>
          </p:nvPr>
        </p:nvSpPr>
        <p:spPr>
          <a:xfrm>
            <a:off x="0" y="0"/>
            <a:ext cx="12192000" cy="6858000"/>
          </a:xfrm>
          <a:solidFill>
            <a:schemeClr val="accent6"/>
          </a:solidFill>
        </p:spPr>
        <p:txBody>
          <a:bodyPr/>
          <a:lstStyle/>
          <a:p>
            <a:endParaRPr lang="en-SE"/>
          </a:p>
        </p:txBody>
      </p:sp>
    </p:spTree>
    <p:extLst>
      <p:ext uri="{BB962C8B-B14F-4D97-AF65-F5344CB8AC3E}">
        <p14:creationId xmlns:p14="http://schemas.microsoft.com/office/powerpoint/2010/main" val="3721458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_with our host uni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05D550-5E0E-6842-AD2C-E0BDAD2BA9BD}"/>
              </a:ext>
            </a:extLst>
          </p:cNvPr>
          <p:cNvSpPr>
            <a:spLocks noGrp="1"/>
          </p:cNvSpPr>
          <p:nvPr>
            <p:ph type="dt" sz="half" idx="10"/>
          </p:nvPr>
        </p:nvSpPr>
        <p:spPr/>
        <p:txBody>
          <a:bodyPr/>
          <a:lstStyle/>
          <a:p>
            <a:fld id="{DEE96976-1C7B-42BA-AC7E-C7467F00F411}" type="datetime1">
              <a:rPr lang="sv-SE" smtClean="0"/>
              <a:t>2023-02-08</a:t>
            </a:fld>
            <a:endParaRPr lang="en-SE"/>
          </a:p>
        </p:txBody>
      </p:sp>
      <p:sp>
        <p:nvSpPr>
          <p:cNvPr id="5" name="Footer Placeholder 4">
            <a:extLst>
              <a:ext uri="{FF2B5EF4-FFF2-40B4-BE49-F238E27FC236}">
                <a16:creationId xmlns:a16="http://schemas.microsoft.com/office/drawing/2014/main" id="{BED6EA67-6DCC-2042-B535-F6224CF7B0B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68B8E06-7C96-2343-B7D2-45C29010D20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Content Placeholder 2">
            <a:extLst>
              <a:ext uri="{FF2B5EF4-FFF2-40B4-BE49-F238E27FC236}">
                <a16:creationId xmlns:a16="http://schemas.microsoft.com/office/drawing/2014/main" id="{B83D36E5-D324-7643-8C5F-81F84C8CFC4A}"/>
              </a:ext>
            </a:extLst>
          </p:cNvPr>
          <p:cNvSpPr>
            <a:spLocks noGrp="1"/>
          </p:cNvSpPr>
          <p:nvPr>
            <p:ph idx="1"/>
          </p:nvPr>
        </p:nvSpPr>
        <p:spPr>
          <a:xfrm>
            <a:off x="838200" y="1620455"/>
            <a:ext cx="10515600" cy="45565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edit Master text styles</a:t>
            </a:r>
          </a:p>
        </p:txBody>
      </p:sp>
      <p:cxnSp>
        <p:nvCxnSpPr>
          <p:cNvPr id="12" name="Straight Connector 11">
            <a:extLst>
              <a:ext uri="{FF2B5EF4-FFF2-40B4-BE49-F238E27FC236}">
                <a16:creationId xmlns:a16="http://schemas.microsoft.com/office/drawing/2014/main" id="{D21A624C-EAFE-AB41-BE6A-6CA890D880EA}"/>
              </a:ext>
            </a:extLst>
          </p:cNvPr>
          <p:cNvCxnSpPr>
            <a:cxnSpLocks/>
          </p:cNvCxnSpPr>
          <p:nvPr userDrawn="1"/>
        </p:nvCxnSpPr>
        <p:spPr>
          <a:xfrm>
            <a:off x="778710" y="1395378"/>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food&#10;&#10;Description automatically generated">
            <a:extLst>
              <a:ext uri="{FF2B5EF4-FFF2-40B4-BE49-F238E27FC236}">
                <a16:creationId xmlns:a16="http://schemas.microsoft.com/office/drawing/2014/main" id="{9D321763-2196-5949-A4C4-5C6095E8386A}"/>
              </a:ext>
            </a:extLst>
          </p:cNvPr>
          <p:cNvPicPr>
            <a:picLocks noChangeAspect="1"/>
          </p:cNvPicPr>
          <p:nvPr userDrawn="1"/>
        </p:nvPicPr>
        <p:blipFill>
          <a:blip r:embed="rId2"/>
          <a:stretch>
            <a:fillRect/>
          </a:stretch>
        </p:blipFill>
        <p:spPr>
          <a:xfrm>
            <a:off x="8295767" y="486408"/>
            <a:ext cx="3058033" cy="768350"/>
          </a:xfrm>
          <a:prstGeom prst="rect">
            <a:avLst/>
          </a:prstGeom>
        </p:spPr>
      </p:pic>
      <p:pic>
        <p:nvPicPr>
          <p:cNvPr id="14" name="Picture 13" descr="A close up of a logo&#10;&#10;Description automatically generated">
            <a:extLst>
              <a:ext uri="{FF2B5EF4-FFF2-40B4-BE49-F238E27FC236}">
                <a16:creationId xmlns:a16="http://schemas.microsoft.com/office/drawing/2014/main" id="{0C5AE585-8785-0240-9577-627154EBD35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78710" y="486408"/>
            <a:ext cx="3605531" cy="783426"/>
          </a:xfrm>
          <a:prstGeom prst="rect">
            <a:avLst/>
          </a:prstGeom>
        </p:spPr>
      </p:pic>
      <p:cxnSp>
        <p:nvCxnSpPr>
          <p:cNvPr id="15" name="Straight Connector 14">
            <a:extLst>
              <a:ext uri="{FF2B5EF4-FFF2-40B4-BE49-F238E27FC236}">
                <a16:creationId xmlns:a16="http://schemas.microsoft.com/office/drawing/2014/main" id="{00F62C54-D600-CB4A-A78F-B235D2C97A20}"/>
              </a:ext>
            </a:extLst>
          </p:cNvPr>
          <p:cNvCxnSpPr>
            <a:cxnSpLocks/>
          </p:cNvCxnSpPr>
          <p:nvPr userDrawn="1"/>
        </p:nvCxnSpPr>
        <p:spPr>
          <a:xfrm flipH="1">
            <a:off x="0" y="6811702"/>
            <a:ext cx="121920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3" name="Picture Placeholder 2">
            <a:extLst>
              <a:ext uri="{FF2B5EF4-FFF2-40B4-BE49-F238E27FC236}">
                <a16:creationId xmlns:a16="http://schemas.microsoft.com/office/drawing/2014/main" id="{48CCE356-D3BC-754A-9BBF-EB1FA1E8A83F}"/>
              </a:ext>
            </a:extLst>
          </p:cNvPr>
          <p:cNvSpPr>
            <a:spLocks noGrp="1"/>
          </p:cNvSpPr>
          <p:nvPr>
            <p:ph type="pic" idx="1"/>
          </p:nvPr>
        </p:nvSpPr>
        <p:spPr>
          <a:xfrm>
            <a:off x="0" y="0"/>
            <a:ext cx="5224041" cy="68579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11" name="Date Placeholder 10"/>
          <p:cNvSpPr>
            <a:spLocks noGrp="1"/>
          </p:cNvSpPr>
          <p:nvPr>
            <p:ph type="dt" sz="half" idx="10"/>
          </p:nvPr>
        </p:nvSpPr>
        <p:spPr/>
        <p:txBody>
          <a:bodyPr/>
          <a:lstStyle/>
          <a:p>
            <a:fld id="{A43A9D8E-04BF-43F4-90B7-C89EF2547A12}" type="datetime1">
              <a:rPr lang="sv-SE" smtClean="0"/>
              <a:t>2023-02-08</a:t>
            </a:fld>
            <a:endParaRPr lang="en-SE" dirty="0"/>
          </a:p>
        </p:txBody>
      </p:sp>
      <p:sp>
        <p:nvSpPr>
          <p:cNvPr id="12" name="Footer Placeholder 11"/>
          <p:cNvSpPr>
            <a:spLocks noGrp="1"/>
          </p:cNvSpPr>
          <p:nvPr>
            <p:ph type="ftr" sz="quarter" idx="11"/>
          </p:nvPr>
        </p:nvSpPr>
        <p:spPr/>
        <p:txBody>
          <a:bodyPr/>
          <a:lstStyle/>
          <a:p>
            <a:endParaRPr lang="en-SE"/>
          </a:p>
        </p:txBody>
      </p:sp>
      <p:sp>
        <p:nvSpPr>
          <p:cNvPr id="13" name="Slide Number Placeholder 12"/>
          <p:cNvSpPr>
            <a:spLocks noGrp="1"/>
          </p:cNvSpPr>
          <p:nvPr>
            <p:ph type="sldNum" sz="quarter" idx="12"/>
          </p:nvPr>
        </p:nvSpPr>
        <p:spPr/>
        <p:txBody>
          <a:bodyPr/>
          <a:lstStyle/>
          <a:p>
            <a:fld id="{35221EB6-9A4B-514E-B577-5DABAA360181}" type="slidenum">
              <a:rPr lang="en-SE" smtClean="0"/>
              <a:t>‹#›</a:t>
            </a:fld>
            <a:endParaRPr lang="en-SE"/>
          </a:p>
        </p:txBody>
      </p:sp>
      <p:pic>
        <p:nvPicPr>
          <p:cNvPr id="6" name="Graphic 5">
            <a:extLst>
              <a:ext uri="{FF2B5EF4-FFF2-40B4-BE49-F238E27FC236}">
                <a16:creationId xmlns:a16="http://schemas.microsoft.com/office/drawing/2014/main" id="{13BECC30-E3A3-7742-A3EB-417448FEBB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72050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with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7EE6-FCB6-694E-84DA-F54906F139F6}"/>
              </a:ext>
            </a:extLst>
          </p:cNvPr>
          <p:cNvSpPr>
            <a:spLocks noGrp="1"/>
          </p:cNvSpPr>
          <p:nvPr>
            <p:ph type="title"/>
          </p:nvPr>
        </p:nvSpPr>
        <p:spPr>
          <a:xfrm>
            <a:off x="6097588" y="1195253"/>
            <a:ext cx="5256212" cy="917325"/>
          </a:xfrm>
        </p:spPr>
        <p:txBody>
          <a:bodyPr anchor="b"/>
          <a:lstStyle>
            <a:lvl1pPr>
              <a:defRPr sz="3200"/>
            </a:lvl1pPr>
          </a:lstStyle>
          <a:p>
            <a:r>
              <a:rPr lang="sv-SE"/>
              <a:t>Klicka här för att ändra mall för rubrikformat</a:t>
            </a:r>
            <a:endParaRPr lang="en-SE" dirty="0"/>
          </a:p>
        </p:txBody>
      </p:sp>
      <p:sp>
        <p:nvSpPr>
          <p:cNvPr id="4" name="Text Placeholder 3">
            <a:extLst>
              <a:ext uri="{FF2B5EF4-FFF2-40B4-BE49-F238E27FC236}">
                <a16:creationId xmlns:a16="http://schemas.microsoft.com/office/drawing/2014/main" id="{2A7E4F5B-A5C9-B445-B368-AF0DCCAD5F8F}"/>
              </a:ext>
            </a:extLst>
          </p:cNvPr>
          <p:cNvSpPr>
            <a:spLocks noGrp="1"/>
          </p:cNvSpPr>
          <p:nvPr>
            <p:ph type="body" sz="half" idx="2"/>
          </p:nvPr>
        </p:nvSpPr>
        <p:spPr>
          <a:xfrm>
            <a:off x="6097588" y="2226365"/>
            <a:ext cx="5256212" cy="3774054"/>
          </a:xfrm>
        </p:spPr>
        <p:txBody>
          <a:bodyPr>
            <a:normAutofit/>
          </a:bodyPr>
          <a:lstStyle>
            <a:lvl1pPr marL="285750" indent="-285750">
              <a:buFont typeface="Arial" panose="020B0604020202020204" pitchFamily="34" charset="0"/>
              <a:buChar char="•"/>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Date Placeholder 4">
            <a:extLst>
              <a:ext uri="{FF2B5EF4-FFF2-40B4-BE49-F238E27FC236}">
                <a16:creationId xmlns:a16="http://schemas.microsoft.com/office/drawing/2014/main" id="{9F664CA9-DE93-B94D-B824-447646F7D937}"/>
              </a:ext>
            </a:extLst>
          </p:cNvPr>
          <p:cNvSpPr>
            <a:spLocks noGrp="1"/>
          </p:cNvSpPr>
          <p:nvPr>
            <p:ph type="dt" sz="half" idx="10"/>
          </p:nvPr>
        </p:nvSpPr>
        <p:spPr/>
        <p:txBody>
          <a:bodyPr/>
          <a:lstStyle/>
          <a:p>
            <a:fld id="{551E62BB-5EED-4661-8E2F-1958381D9409}" type="datetime1">
              <a:rPr lang="sv-SE" smtClean="0"/>
              <a:t>2023-02-08</a:t>
            </a:fld>
            <a:endParaRPr lang="en-SE"/>
          </a:p>
        </p:txBody>
      </p:sp>
      <p:sp>
        <p:nvSpPr>
          <p:cNvPr id="6" name="Footer Placeholder 5">
            <a:extLst>
              <a:ext uri="{FF2B5EF4-FFF2-40B4-BE49-F238E27FC236}">
                <a16:creationId xmlns:a16="http://schemas.microsoft.com/office/drawing/2014/main" id="{974FEAF6-5572-0A46-A591-9EDD41FBF2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F20CED87-7921-3A4D-8D4F-B7AD5E1B2B8D}"/>
              </a:ext>
            </a:extLst>
          </p:cNvPr>
          <p:cNvSpPr>
            <a:spLocks noGrp="1"/>
          </p:cNvSpPr>
          <p:nvPr>
            <p:ph type="sldNum" sz="quarter" idx="12"/>
          </p:nvPr>
        </p:nvSpPr>
        <p:spPr/>
        <p:txBody>
          <a:bodyPr/>
          <a:lstStyle/>
          <a:p>
            <a:fld id="{35221EB6-9A4B-514E-B577-5DABAA360181}" type="slidenum">
              <a:rPr lang="en-SE" smtClean="0"/>
              <a:t>‹#›</a:t>
            </a:fld>
            <a:endParaRPr lang="en-SE"/>
          </a:p>
        </p:txBody>
      </p:sp>
      <p:pic>
        <p:nvPicPr>
          <p:cNvPr id="16" name="Picture 15" descr="A picture containing light&#10;&#10;Description automatically generated">
            <a:extLst>
              <a:ext uri="{FF2B5EF4-FFF2-40B4-BE49-F238E27FC236}">
                <a16:creationId xmlns:a16="http://schemas.microsoft.com/office/drawing/2014/main" id="{0E2BC420-789F-F54A-8515-6E173CEBC86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
        <p:nvSpPr>
          <p:cNvPr id="9" name="Rectangle 8">
            <a:extLst>
              <a:ext uri="{FF2B5EF4-FFF2-40B4-BE49-F238E27FC236}">
                <a16:creationId xmlns:a16="http://schemas.microsoft.com/office/drawing/2014/main" id="{1ABDC27D-A336-6E4B-B112-3D8F93FE7981}"/>
              </a:ext>
            </a:extLst>
          </p:cNvPr>
          <p:cNvSpPr/>
          <p:nvPr userDrawn="1"/>
        </p:nvSpPr>
        <p:spPr>
          <a:xfrm>
            <a:off x="1" y="0"/>
            <a:ext cx="5256212" cy="6857999"/>
          </a:xfrm>
          <a:prstGeom prst="rect">
            <a:avLst/>
          </a:prstGeom>
          <a:solidFill>
            <a:srgbClr val="A7C9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0" name="Graphic 9">
            <a:extLst>
              <a:ext uri="{FF2B5EF4-FFF2-40B4-BE49-F238E27FC236}">
                <a16:creationId xmlns:a16="http://schemas.microsoft.com/office/drawing/2014/main" id="{01987801-3CC3-F243-8910-80E8391494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3407" y="365125"/>
            <a:ext cx="1641599" cy="602847"/>
          </a:xfrm>
          <a:prstGeom prst="rect">
            <a:avLst/>
          </a:prstGeom>
        </p:spPr>
      </p:pic>
    </p:spTree>
    <p:extLst>
      <p:ext uri="{BB962C8B-B14F-4D97-AF65-F5344CB8AC3E}">
        <p14:creationId xmlns:p14="http://schemas.microsoft.com/office/powerpoint/2010/main" val="238302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_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408EEAE-66ED-44AE-B37C-FD2C1E45C326}"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50705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_with picture_no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590263"/>
            <a:ext cx="3803247" cy="45867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sv-SE"/>
              <a:t>Klicka här för att ändra format på bakgrundstexten</a:t>
            </a:r>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6577E3BE-8C50-49F9-870C-A45F565924F9}" type="datetime1">
              <a:rPr lang="sv-SE" smtClean="0"/>
              <a:t>2023-02-08</a:t>
            </a:fld>
            <a:endParaRPr lang="en-SE"/>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9" name="Picture Placeholder 2">
            <a:extLst>
              <a:ext uri="{FF2B5EF4-FFF2-40B4-BE49-F238E27FC236}">
                <a16:creationId xmlns:a16="http://schemas.microsoft.com/office/drawing/2014/main" id="{F9FD3AA2-93FA-F743-888D-46EEB850814B}"/>
              </a:ext>
            </a:extLst>
          </p:cNvPr>
          <p:cNvSpPr>
            <a:spLocks noGrp="1"/>
          </p:cNvSpPr>
          <p:nvPr>
            <p:ph type="pic" idx="13"/>
          </p:nvPr>
        </p:nvSpPr>
        <p:spPr>
          <a:xfrm>
            <a:off x="4849792" y="1590262"/>
            <a:ext cx="6504008" cy="4586699"/>
          </a:xfrm>
          <a:solidFill>
            <a:schemeClr val="accent5"/>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Klicka på ikonen för att lägga till en bild</a:t>
            </a:r>
            <a:endParaRPr lang="en-SE" dirty="0"/>
          </a:p>
        </p:txBody>
      </p:sp>
      <p:sp>
        <p:nvSpPr>
          <p:cNvPr id="18" name="Title 1">
            <a:extLst>
              <a:ext uri="{FF2B5EF4-FFF2-40B4-BE49-F238E27FC236}">
                <a16:creationId xmlns:a16="http://schemas.microsoft.com/office/drawing/2014/main" id="{C8F7C742-0744-6340-A5AF-1B561DC7005F}"/>
              </a:ext>
            </a:extLst>
          </p:cNvPr>
          <p:cNvSpPr>
            <a:spLocks noGrp="1"/>
          </p:cNvSpPr>
          <p:nvPr>
            <p:ph type="title"/>
          </p:nvPr>
        </p:nvSpPr>
        <p:spPr>
          <a:xfrm>
            <a:off x="2095018" y="365126"/>
            <a:ext cx="8281434" cy="830128"/>
          </a:xfrm>
        </p:spPr>
        <p:txBody>
          <a:bodyPr/>
          <a:lstStyle/>
          <a:p>
            <a:r>
              <a:rPr lang="sv-SE"/>
              <a:t>Klicka här för att ändra mall för rubrikformat</a:t>
            </a:r>
            <a:endParaRPr lang="en-SE" dirty="0"/>
          </a:p>
        </p:txBody>
      </p:sp>
      <p:cxnSp>
        <p:nvCxnSpPr>
          <p:cNvPr id="19" name="Straight Connector 18">
            <a:extLst>
              <a:ext uri="{FF2B5EF4-FFF2-40B4-BE49-F238E27FC236}">
                <a16:creationId xmlns:a16="http://schemas.microsoft.com/office/drawing/2014/main" id="{DE5DFC2C-5E80-5A4E-A949-486D194F6493}"/>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Picture 19" descr="A picture containing light&#10;&#10;Description automatically generated">
            <a:extLst>
              <a:ext uri="{FF2B5EF4-FFF2-40B4-BE49-F238E27FC236}">
                <a16:creationId xmlns:a16="http://schemas.microsoft.com/office/drawing/2014/main" id="{3B9C1071-3AF0-E144-9976-26F383021B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spTree>
    <p:extLst>
      <p:ext uri="{BB962C8B-B14F-4D97-AF65-F5344CB8AC3E}">
        <p14:creationId xmlns:p14="http://schemas.microsoft.com/office/powerpoint/2010/main" val="1135358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7F7F6-ABC1-9148-900D-C08BC0D64277}"/>
              </a:ext>
            </a:extLst>
          </p:cNvPr>
          <p:cNvSpPr>
            <a:spLocks noGrp="1"/>
          </p:cNvSpPr>
          <p:nvPr>
            <p:ph idx="1"/>
          </p:nvPr>
        </p:nvSpPr>
        <p:spPr>
          <a:xfrm>
            <a:off x="838200" y="1486801"/>
            <a:ext cx="10515600" cy="4690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a:p>
        </p:txBody>
      </p:sp>
      <p:sp>
        <p:nvSpPr>
          <p:cNvPr id="4" name="Date Placeholder 3">
            <a:extLst>
              <a:ext uri="{FF2B5EF4-FFF2-40B4-BE49-F238E27FC236}">
                <a16:creationId xmlns:a16="http://schemas.microsoft.com/office/drawing/2014/main" id="{C0681B03-930C-1F43-9009-3053A51A9EE5}"/>
              </a:ext>
            </a:extLst>
          </p:cNvPr>
          <p:cNvSpPr>
            <a:spLocks noGrp="1"/>
          </p:cNvSpPr>
          <p:nvPr>
            <p:ph type="dt" sz="half" idx="10"/>
          </p:nvPr>
        </p:nvSpPr>
        <p:spPr/>
        <p:txBody>
          <a:bodyPr/>
          <a:lstStyle/>
          <a:p>
            <a:fld id="{CDFC4D25-E039-42FB-9F83-88AA0D33893B}" type="datetime1">
              <a:rPr lang="sv-SE" smtClean="0"/>
              <a:t>2023-02-08</a:t>
            </a:fld>
            <a:endParaRPr lang="en-SE" dirty="0"/>
          </a:p>
        </p:txBody>
      </p:sp>
      <p:sp>
        <p:nvSpPr>
          <p:cNvPr id="5" name="Footer Placeholder 4">
            <a:extLst>
              <a:ext uri="{FF2B5EF4-FFF2-40B4-BE49-F238E27FC236}">
                <a16:creationId xmlns:a16="http://schemas.microsoft.com/office/drawing/2014/main" id="{A42703FA-AF67-B541-9F77-D988A1DC2C8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1B0B021-C5A2-A646-89AA-7CC065439B25}"/>
              </a:ext>
            </a:extLst>
          </p:cNvPr>
          <p:cNvSpPr>
            <a:spLocks noGrp="1"/>
          </p:cNvSpPr>
          <p:nvPr>
            <p:ph type="sldNum" sz="quarter" idx="12"/>
          </p:nvPr>
        </p:nvSpPr>
        <p:spPr/>
        <p:txBody>
          <a:bodyPr/>
          <a:lstStyle/>
          <a:p>
            <a:fld id="{35221EB6-9A4B-514E-B577-5DABAA360181}" type="slidenum">
              <a:rPr lang="en-SE" smtClean="0"/>
              <a:t>‹#›</a:t>
            </a:fld>
            <a:endParaRPr lang="en-SE"/>
          </a:p>
        </p:txBody>
      </p:sp>
      <p:sp>
        <p:nvSpPr>
          <p:cNvPr id="23" name="Title 1">
            <a:extLst>
              <a:ext uri="{FF2B5EF4-FFF2-40B4-BE49-F238E27FC236}">
                <a16:creationId xmlns:a16="http://schemas.microsoft.com/office/drawing/2014/main" id="{36A62D3F-A39F-6E47-97F2-2386939AF23E}"/>
              </a:ext>
            </a:extLst>
          </p:cNvPr>
          <p:cNvSpPr>
            <a:spLocks noGrp="1"/>
          </p:cNvSpPr>
          <p:nvPr>
            <p:ph type="title"/>
          </p:nvPr>
        </p:nvSpPr>
        <p:spPr>
          <a:xfrm>
            <a:off x="2463282" y="365126"/>
            <a:ext cx="7913170" cy="830128"/>
          </a:xfrm>
        </p:spPr>
        <p:txBody>
          <a:bodyPr/>
          <a:lstStyle>
            <a:lvl1pPr algn="ctr">
              <a:defRPr/>
            </a:lvl1pPr>
          </a:lstStyle>
          <a:p>
            <a:r>
              <a:rPr lang="sv-SE"/>
              <a:t>Klicka här för att ändra mall för rubrikformat</a:t>
            </a:r>
            <a:endParaRPr lang="en-SE" dirty="0"/>
          </a:p>
        </p:txBody>
      </p:sp>
      <p:pic>
        <p:nvPicPr>
          <p:cNvPr id="25" name="Picture 24" descr="A picture containing light&#10;&#10;Description automatically generated">
            <a:extLst>
              <a:ext uri="{FF2B5EF4-FFF2-40B4-BE49-F238E27FC236}">
                <a16:creationId xmlns:a16="http://schemas.microsoft.com/office/drawing/2014/main" id="{9C7AD4F0-3B83-734C-A210-0EF6423598E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914882" y="365125"/>
            <a:ext cx="877836" cy="830128"/>
          </a:xfrm>
          <a:prstGeom prst="rect">
            <a:avLst/>
          </a:prstGeom>
        </p:spPr>
      </p:pic>
      <p:cxnSp>
        <p:nvCxnSpPr>
          <p:cNvPr id="26" name="Straight Connector 25">
            <a:extLst>
              <a:ext uri="{FF2B5EF4-FFF2-40B4-BE49-F238E27FC236}">
                <a16:creationId xmlns:a16="http://schemas.microsoft.com/office/drawing/2014/main" id="{AE347D2B-A57F-964B-B32F-1405615FCCE5}"/>
              </a:ext>
            </a:extLst>
          </p:cNvPr>
          <p:cNvCxnSpPr>
            <a:cxnSpLocks/>
          </p:cNvCxnSpPr>
          <p:nvPr userDrawn="1"/>
        </p:nvCxnSpPr>
        <p:spPr>
          <a:xfrm>
            <a:off x="828261" y="1221757"/>
            <a:ext cx="10515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8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2523280" y="365125"/>
            <a:ext cx="6591769" cy="1325563"/>
          </a:xfrm>
          <a:prstGeom prst="rect">
            <a:avLst/>
          </a:prstGeom>
        </p:spPr>
        <p:txBody>
          <a:bodyPr vert="horz" lIns="91440" tIns="45720" rIns="91440" bIns="45720" rtlCol="0" anchor="ctr">
            <a:normAutofit/>
          </a:bodyPr>
          <a:lstStyle/>
          <a:p>
            <a:r>
              <a:rPr lang="sv-SE"/>
              <a:t>Klicka här för att ändra mall för rubrikformat</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540C4-79C0-4C65-AAAD-34311DB5FFD6}" type="datetime1">
              <a:rPr lang="sv-SE" smtClean="0"/>
              <a:t>2023-02-08</a:t>
            </a:fld>
            <a:endParaRPr lang="en-SE" dirty="0"/>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11610" y="238589"/>
            <a:ext cx="1640339" cy="880778"/>
          </a:xfrm>
          <a:prstGeom prst="rect">
            <a:avLst/>
          </a:prstGeom>
        </p:spPr>
      </p:pic>
    </p:spTree>
    <p:extLst>
      <p:ext uri="{BB962C8B-B14F-4D97-AF65-F5344CB8AC3E}">
        <p14:creationId xmlns:p14="http://schemas.microsoft.com/office/powerpoint/2010/main" val="4072643455"/>
      </p:ext>
    </p:extLst>
  </p:cSld>
  <p:clrMap bg1="lt1" tx1="dk1" bg2="lt2" tx2="dk2" accent1="accent1" accent2="accent2" accent3="accent3" accent4="accent4" accent5="accent5" accent6="accent6" hlink="hlink" folHlink="folHlink"/>
  <p:sldLayoutIdLst>
    <p:sldLayoutId id="2147483870" r:id="rId1"/>
    <p:sldLayoutId id="2147483888" r:id="rId2"/>
    <p:sldLayoutId id="2147483931" r:id="rId3"/>
    <p:sldLayoutId id="2147483872" r:id="rId4"/>
    <p:sldLayoutId id="2147483880" r:id="rId5"/>
    <p:sldLayoutId id="2147483906" r:id="rId6"/>
    <p:sldLayoutId id="2147483884" r:id="rId7"/>
    <p:sldLayoutId id="2147483932" r:id="rId8"/>
    <p:sldLayoutId id="2147483871" r:id="rId9"/>
    <p:sldLayoutId id="2147483933" r:id="rId10"/>
    <p:sldLayoutId id="2147483873" r:id="rId11"/>
    <p:sldLayoutId id="2147483874" r:id="rId12"/>
    <p:sldLayoutId id="2147483881" r:id="rId13"/>
    <p:sldLayoutId id="2147483882" r:id="rId14"/>
    <p:sldLayoutId id="2147483929" r:id="rId15"/>
    <p:sldLayoutId id="2147483875" r:id="rId16"/>
    <p:sldLayoutId id="2147483885" r:id="rId17"/>
    <p:sldLayoutId id="2147483886" r:id="rId18"/>
    <p:sldLayoutId id="2147483887" r:id="rId19"/>
    <p:sldLayoutId id="2147483907" r:id="rId20"/>
    <p:sldLayoutId id="2147483938" r:id="rId21"/>
    <p:sldLayoutId id="2147483939" r:id="rId22"/>
    <p:sldLayoutId id="2147483940" r:id="rId23"/>
    <p:sldLayoutId id="2147483941" r:id="rId24"/>
  </p:sldLayoutIdLst>
  <p:hf sldNum="0" hdr="0" ftr="0"/>
  <p:txStyles>
    <p:titleStyle>
      <a:lvl1pPr algn="ctr"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450B-7DB0-6549-B90C-D198DCA4884F}"/>
              </a:ext>
            </a:extLst>
          </p:cNvPr>
          <p:cNvSpPr>
            <a:spLocks noGrp="1"/>
          </p:cNvSpPr>
          <p:nvPr>
            <p:ph type="title"/>
          </p:nvPr>
        </p:nvSpPr>
        <p:spPr>
          <a:xfrm>
            <a:off x="838200" y="365125"/>
            <a:ext cx="8276850" cy="1325563"/>
          </a:xfrm>
          <a:prstGeom prst="rect">
            <a:avLst/>
          </a:prstGeom>
        </p:spPr>
        <p:txBody>
          <a:bodyPr vert="horz" lIns="91440" tIns="45720" rIns="91440" bIns="45720" rtlCol="0" anchor="ctr">
            <a:normAutofit/>
          </a:bodyPr>
          <a:lstStyle/>
          <a:p>
            <a:r>
              <a:rPr lang="en-GB" dirty="0"/>
              <a:t>Click to edit Master title style</a:t>
            </a:r>
            <a:endParaRPr lang="en-SE" dirty="0"/>
          </a:p>
        </p:txBody>
      </p:sp>
      <p:sp>
        <p:nvSpPr>
          <p:cNvPr id="3" name="Text Placeholder 2">
            <a:extLst>
              <a:ext uri="{FF2B5EF4-FFF2-40B4-BE49-F238E27FC236}">
                <a16:creationId xmlns:a16="http://schemas.microsoft.com/office/drawing/2014/main" id="{367C81CA-B5B3-C24C-A670-8E2DF108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SE" dirty="0"/>
          </a:p>
        </p:txBody>
      </p:sp>
      <p:sp>
        <p:nvSpPr>
          <p:cNvPr id="4" name="Date Placeholder 3">
            <a:extLst>
              <a:ext uri="{FF2B5EF4-FFF2-40B4-BE49-F238E27FC236}">
                <a16:creationId xmlns:a16="http://schemas.microsoft.com/office/drawing/2014/main" id="{E7C29635-5A72-F645-B573-2527BEC410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BDD69-496E-4686-9229-1E679295E21B}" type="datetime1">
              <a:rPr lang="sv-SE" smtClean="0"/>
              <a:t>2023-02-08</a:t>
            </a:fld>
            <a:endParaRPr lang="en-SE"/>
          </a:p>
        </p:txBody>
      </p:sp>
      <p:sp>
        <p:nvSpPr>
          <p:cNvPr id="5" name="Footer Placeholder 4">
            <a:extLst>
              <a:ext uri="{FF2B5EF4-FFF2-40B4-BE49-F238E27FC236}">
                <a16:creationId xmlns:a16="http://schemas.microsoft.com/office/drawing/2014/main" id="{FDE40280-FBDB-E647-BC41-CA933A44ED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728A5040-A631-044A-B25B-D6DA44C4E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21EB6-9A4B-514E-B577-5DABAA360181}" type="slidenum">
              <a:rPr lang="en-SE" smtClean="0"/>
              <a:t>‹#›</a:t>
            </a:fld>
            <a:endParaRPr lang="en-SE"/>
          </a:p>
        </p:txBody>
      </p:sp>
    </p:spTree>
    <p:extLst>
      <p:ext uri="{BB962C8B-B14F-4D97-AF65-F5344CB8AC3E}">
        <p14:creationId xmlns:p14="http://schemas.microsoft.com/office/powerpoint/2010/main" val="418670179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4" r:id="rId3"/>
    <p:sldLayoutId id="2147483915" r:id="rId4"/>
    <p:sldLayoutId id="2147483916" r:id="rId5"/>
    <p:sldLayoutId id="2147483917" r:id="rId6"/>
    <p:sldLayoutId id="2147483918" r:id="rId7"/>
    <p:sldLayoutId id="2147483934" r:id="rId8"/>
    <p:sldLayoutId id="2147483919" r:id="rId9"/>
    <p:sldLayoutId id="2147483936" r:id="rId10"/>
    <p:sldLayoutId id="2147483920" r:id="rId11"/>
    <p:sldLayoutId id="2147483921" r:id="rId12"/>
    <p:sldLayoutId id="2147483922" r:id="rId13"/>
    <p:sldLayoutId id="2147483923" r:id="rId14"/>
    <p:sldLayoutId id="2147483930" r:id="rId15"/>
    <p:sldLayoutId id="2147483924" r:id="rId16"/>
    <p:sldLayoutId id="2147483925" r:id="rId17"/>
    <p:sldLayoutId id="2147483927" r:id="rId18"/>
    <p:sldLayoutId id="2147483928" r:id="rId19"/>
    <p:sldLayoutId id="2147483937" r:id="rId20"/>
  </p:sldLayoutIdLst>
  <p:hf sldNum="0" hdr="0" ftr="0"/>
  <p:txStyles>
    <p:titleStyle>
      <a:lvl1pPr algn="l" defTabSz="914400" rtl="0" eaLnBrk="1" latinLnBrk="0" hangingPunct="1">
        <a:lnSpc>
          <a:spcPct val="90000"/>
        </a:lnSpc>
        <a:spcBef>
          <a:spcPct val="0"/>
        </a:spcBef>
        <a:buNone/>
        <a:defRPr sz="4000" b="1" kern="1200">
          <a:solidFill>
            <a:schemeClr val="bg2">
              <a:lumMod val="1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ctrTitle"/>
          </p:nvPr>
        </p:nvSpPr>
        <p:spPr>
          <a:xfrm>
            <a:off x="1523999" y="1269833"/>
            <a:ext cx="10397067" cy="2240129"/>
          </a:xfrm>
        </p:spPr>
        <p:txBody>
          <a:bodyPr/>
          <a:lstStyle/>
          <a:p>
            <a:pPr algn="l"/>
            <a:r>
              <a:rPr lang="en-GB" dirty="0"/>
              <a:t>Variant-calling Workflow</a:t>
            </a:r>
          </a:p>
        </p:txBody>
      </p:sp>
      <p:sp>
        <p:nvSpPr>
          <p:cNvPr id="8" name="Platshållare för innehåll 7">
            <a:extLst>
              <a:ext uri="{FF2B5EF4-FFF2-40B4-BE49-F238E27FC236}">
                <a16:creationId xmlns:a16="http://schemas.microsoft.com/office/drawing/2014/main" id="{36D0A602-77EA-FB40-B120-D7BDB3BFBB00}"/>
              </a:ext>
            </a:extLst>
          </p:cNvPr>
          <p:cNvSpPr>
            <a:spLocks noGrp="1"/>
          </p:cNvSpPr>
          <p:nvPr>
            <p:ph type="subTitle" idx="1"/>
          </p:nvPr>
        </p:nvSpPr>
        <p:spPr>
          <a:xfrm>
            <a:off x="1524000" y="3827815"/>
            <a:ext cx="9144000" cy="1655762"/>
          </a:xfrm>
        </p:spPr>
        <p:txBody>
          <a:bodyPr/>
          <a:lstStyle/>
          <a:p>
            <a:r>
              <a:rPr lang="en-GB" dirty="0"/>
              <a:t>Markus Mayrhofer</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p:txBody>
          <a:bodyPr>
            <a:normAutofit fontScale="92500" lnSpcReduction="10000"/>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a:xfrm>
            <a:off x="2138766" y="380624"/>
            <a:ext cx="8516655" cy="830128"/>
          </a:xfrm>
        </p:spPr>
        <p:txBody>
          <a:bodyPr>
            <a:normAutofit fontScale="90000"/>
          </a:bodyPr>
          <a:lstStyle/>
          <a:p>
            <a:r>
              <a:rPr lang="en-GB" dirty="0"/>
              <a:t>Keep track of the reference version!</a:t>
            </a:r>
          </a:p>
        </p:txBody>
      </p:sp>
    </p:spTree>
    <p:extLst>
      <p:ext uri="{BB962C8B-B14F-4D97-AF65-F5344CB8AC3E}">
        <p14:creationId xmlns:p14="http://schemas.microsoft.com/office/powerpoint/2010/main" val="3415560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97820" y="3530001"/>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1496428" y="3528018"/>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a:bodyPr>
          <a:lstStyle/>
          <a:p>
            <a:r>
              <a:rPr lang="en-US" dirty="0"/>
              <a:t>Alignment</a:t>
            </a:r>
          </a:p>
        </p:txBody>
      </p:sp>
      <p:sp>
        <p:nvSpPr>
          <p:cNvPr id="7" name="TextBox 6"/>
          <p:cNvSpPr txBox="1"/>
          <p:nvPr/>
        </p:nvSpPr>
        <p:spPr>
          <a:xfrm>
            <a:off x="6039383" y="3827685"/>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tretch/>
        </p:blipFill>
        <p:spPr>
          <a:xfrm>
            <a:off x="3276600" y="1635125"/>
            <a:ext cx="5638800" cy="4394200"/>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normAutofit/>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2700401" y="1621987"/>
            <a:ext cx="311649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6771791" y="2843562"/>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852"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6876806" y="3029822"/>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045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None/>
              <a:defRPr sz="1800"/>
            </a:pPr>
            <a:r>
              <a:rPr lang="en-US" sz="1472" dirty="0">
                <a:solidFill>
                  <a:srgbClr val="0000FF"/>
                </a:solidFill>
              </a:rPr>
              <a:t>HEADER SECTION</a:t>
            </a:r>
          </a:p>
          <a:p>
            <a:pPr marL="0" indent="0" defTabSz="420623">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None/>
              <a:defRPr sz="1800"/>
            </a:pPr>
            <a:endParaRPr lang="en-US" sz="1472" dirty="0">
              <a:solidFill>
                <a:srgbClr val="0000FF"/>
              </a:solidFill>
            </a:endParaRPr>
          </a:p>
          <a:p>
            <a:pPr marL="0" indent="0" defTabSz="420623">
              <a:spcBef>
                <a:spcPts val="300"/>
              </a:spcBef>
              <a:buNone/>
              <a:defRPr sz="1800"/>
            </a:pPr>
            <a:r>
              <a:rPr lang="en-US" sz="1472" dirty="0">
                <a:solidFill>
                  <a:srgbClr val="0000FF"/>
                </a:solidFill>
              </a:rPr>
              <a:t>ALIGNMENT SECTION</a:t>
            </a:r>
          </a:p>
          <a:p>
            <a:pPr marL="0" indent="0" defTabSz="420623">
              <a:spcBef>
                <a:spcPts val="300"/>
              </a:spcBef>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2054781" y="5636441"/>
            <a:ext cx="2480049" cy="9233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3727883" y="4914483"/>
            <a:ext cx="1445011" cy="369332"/>
          </a:xfrm>
          <a:prstGeom prst="rect">
            <a:avLst/>
          </a:prstGeom>
          <a:noFill/>
        </p:spPr>
        <p:txBody>
          <a:bodyPr wrap="none" rtlCol="0">
            <a:spAutoFit/>
          </a:bodyPr>
          <a:lstStyle/>
          <a:p>
            <a:r>
              <a:rPr lang="en-US" dirty="0"/>
              <a:t>Start position</a:t>
            </a:r>
          </a:p>
        </p:txBody>
      </p:sp>
      <p:sp>
        <p:nvSpPr>
          <p:cNvPr id="13" name="TextBox 12"/>
          <p:cNvSpPr txBox="1"/>
          <p:nvPr/>
        </p:nvSpPr>
        <p:spPr>
          <a:xfrm>
            <a:off x="7376447" y="5219700"/>
            <a:ext cx="1099981" cy="369332"/>
          </a:xfrm>
          <a:prstGeom prst="rect">
            <a:avLst/>
          </a:prstGeom>
          <a:noFill/>
        </p:spPr>
        <p:txBody>
          <a:bodyPr wrap="none" rtlCol="0">
            <a:spAutoFit/>
          </a:bodyPr>
          <a:lstStyle/>
          <a:p>
            <a:r>
              <a:rPr lang="en-US" dirty="0"/>
              <a:t>Sequence</a:t>
            </a:r>
          </a:p>
        </p:txBody>
      </p:sp>
      <p:sp>
        <p:nvSpPr>
          <p:cNvPr id="14" name="TextBox 13"/>
          <p:cNvSpPr txBox="1"/>
          <p:nvPr/>
        </p:nvSpPr>
        <p:spPr>
          <a:xfrm>
            <a:off x="8653809" y="4946649"/>
            <a:ext cx="859531" cy="369332"/>
          </a:xfrm>
          <a:prstGeom prst="rect">
            <a:avLst/>
          </a:prstGeom>
          <a:noFill/>
        </p:spPr>
        <p:txBody>
          <a:bodyPr wrap="none" rtlCol="0">
            <a:spAutoFit/>
          </a:bodyPr>
          <a:lstStyle/>
          <a:p>
            <a:r>
              <a:rPr lang="en-US" dirty="0"/>
              <a:t>Quality</a:t>
            </a:r>
          </a:p>
        </p:txBody>
      </p:sp>
      <p:sp>
        <p:nvSpPr>
          <p:cNvPr id="15" name="Shape 348"/>
          <p:cNvSpPr/>
          <p:nvPr/>
        </p:nvSpPr>
        <p:spPr>
          <a:xfrm flipH="1" flipV="1">
            <a:off x="8999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2324514" y="4239983"/>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3953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 name="textruta 1">
            <a:extLst>
              <a:ext uri="{FF2B5EF4-FFF2-40B4-BE49-F238E27FC236}">
                <a16:creationId xmlns:a16="http://schemas.microsoft.com/office/drawing/2014/main" id="{A15945D7-B4DF-D740-81E4-680D44391D91}"/>
              </a:ext>
            </a:extLst>
          </p:cNvPr>
          <p:cNvSpPr txBox="1"/>
          <p:nvPr/>
        </p:nvSpPr>
        <p:spPr>
          <a:xfrm>
            <a:off x="3086716" y="5267109"/>
            <a:ext cx="2664063"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3344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7643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sz="1200"/>
          </a:p>
        </p:txBody>
      </p:sp>
    </p:spTree>
    <p:extLst>
      <p:ext uri="{BB962C8B-B14F-4D97-AF65-F5344CB8AC3E}">
        <p14:creationId xmlns:p14="http://schemas.microsoft.com/office/powerpoint/2010/main" val="214745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normAutofit/>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fontScale="92500" lnSpcReduction="10000"/>
          </a:bodyPr>
          <a:lstStyle/>
          <a:p>
            <a:r>
              <a:rPr lang="en-US" dirty="0"/>
              <a:t>Most large files we work with, such as the reference genome (.</a:t>
            </a:r>
            <a:r>
              <a:rPr lang="en-US" b="1" dirty="0"/>
              <a:t>fasta</a:t>
            </a:r>
            <a:r>
              <a:rPr lang="en-US" dirty="0"/>
              <a:t>) and the aligned reads (.</a:t>
            </a:r>
            <a:r>
              <a:rPr lang="en-US" b="1" dirty="0"/>
              <a:t>bam</a:t>
            </a:r>
            <a:r>
              <a:rPr lang="en-US" dirty="0"/>
              <a:t>) need an index</a:t>
            </a:r>
          </a:p>
          <a:p>
            <a:endParaRPr lang="en-US" dirty="0"/>
          </a:p>
          <a:p>
            <a:r>
              <a:rPr lang="en-US" dirty="0"/>
              <a:t>The index is a small file</a:t>
            </a:r>
          </a:p>
          <a:p>
            <a:endParaRPr lang="en-US" dirty="0"/>
          </a:p>
          <a:p>
            <a:r>
              <a:rPr lang="en-US" dirty="0"/>
              <a:t>Allows </a:t>
            </a:r>
            <a:r>
              <a:rPr lang="en-US"/>
              <a:t>efficient access </a:t>
            </a:r>
            <a:r>
              <a:rPr lang="en-US" dirty="0"/>
              <a:t>to the large file</a:t>
            </a:r>
          </a:p>
          <a:p>
            <a:endParaRPr lang="en-US" dirty="0"/>
          </a:p>
          <a:p>
            <a:r>
              <a:rPr lang="en-US" dirty="0"/>
              <a:t>Different indices for different file types</a:t>
            </a:r>
          </a:p>
          <a:p>
            <a:endParaRPr lang="en-US" dirty="0"/>
          </a:p>
          <a:p>
            <a:r>
              <a:rPr lang="en-US" dirty="0"/>
              <a:t>BWA index = </a:t>
            </a:r>
            <a:r>
              <a:rPr lang="en-GB" dirty="0"/>
              <a:t>Burrows-Wheeler transform of reference genome (</a:t>
            </a:r>
            <a:r>
              <a:rPr lang="en-GB" b="1" dirty="0"/>
              <a:t>several files</a:t>
            </a:r>
            <a:r>
              <a:rPr lang="en-GB" dirty="0"/>
              <a:t>)</a:t>
            </a:r>
          </a:p>
          <a:p>
            <a:endParaRPr lang="en-US"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15</a:t>
            </a:fld>
            <a:endParaRPr lang="sv-SE"/>
          </a:p>
        </p:txBody>
      </p:sp>
      <p:sp>
        <p:nvSpPr>
          <p:cNvPr id="2" name="Title 1"/>
          <p:cNvSpPr>
            <a:spLocks noGrp="1"/>
          </p:cNvSpPr>
          <p:nvPr>
            <p:ph type="title"/>
          </p:nvPr>
        </p:nvSpPr>
        <p:spPr/>
        <p:txBody>
          <a:bodyPr>
            <a:normAutofit/>
          </a:bodyPr>
          <a:lstStyle/>
          <a:p>
            <a:r>
              <a:rPr lang="en-US" dirty="0"/>
              <a:t>File indices</a:t>
            </a:r>
          </a:p>
        </p:txBody>
      </p:sp>
    </p:spTree>
    <p:extLst>
      <p:ext uri="{BB962C8B-B14F-4D97-AF65-F5344CB8AC3E}">
        <p14:creationId xmlns:p14="http://schemas.microsoft.com/office/powerpoint/2010/main" val="17081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2725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7850458" y="4428299"/>
            <a:ext cx="57099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1771014" y="6211670"/>
            <a:ext cx="7414081"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2261314" y="2474752"/>
            <a:ext cx="8154687" cy="3012614"/>
          </a:xfrm>
          <a:prstGeom prst="rect">
            <a:avLst/>
          </a:prstGeom>
        </p:spPr>
      </p:pic>
      <p:cxnSp>
        <p:nvCxnSpPr>
          <p:cNvPr id="6" name="Straight Arrow Connector 5"/>
          <p:cNvCxnSpPr/>
          <p:nvPr/>
        </p:nvCxnSpPr>
        <p:spPr>
          <a:xfrm>
            <a:off x="1968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1968618" y="4933584"/>
            <a:ext cx="2347740" cy="369332"/>
          </a:xfrm>
          <a:prstGeom prst="rect">
            <a:avLst/>
          </a:prstGeom>
          <a:noFill/>
        </p:spPr>
        <p:txBody>
          <a:bodyPr wrap="square" rtlCol="0">
            <a:spAutoFit/>
          </a:bodyPr>
          <a:lstStyle/>
          <a:p>
            <a:r>
              <a:rPr lang="en-US"/>
              <a:t>Coverage or Depth</a:t>
            </a:r>
          </a:p>
        </p:txBody>
      </p:sp>
    </p:spTree>
    <p:extLst>
      <p:ext uri="{BB962C8B-B14F-4D97-AF65-F5344CB8AC3E}">
        <p14:creationId xmlns:p14="http://schemas.microsoft.com/office/powerpoint/2010/main" val="408494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lvl="1" indent="0" algn="ctr">
              <a:buNone/>
            </a:pPr>
            <a:r>
              <a:rPr lang="en-US" dirty="0">
                <a:solidFill>
                  <a:schemeClr val="accent1"/>
                </a:solidFill>
                <a:latin typeface="Courier New" panose="02070309020205020404" pitchFamily="49" charset="0"/>
                <a:cs typeface="Courier New" panose="02070309020205020404" pitchFamily="49" charset="0"/>
              </a:rPr>
              <a:t>Reference:		...GTGCGTAGACTGCTAGATCGAAGA...</a:t>
            </a:r>
          </a:p>
          <a:p>
            <a:pPr marL="0" lvl="1" indent="0" algn="ctr">
              <a:buNone/>
            </a:pPr>
            <a:r>
              <a:rPr lang="en-US" dirty="0">
                <a:latin typeface="Courier New" panose="02070309020205020404" pitchFamily="49" charset="0"/>
                <a:cs typeface="Courier New" panose="02070309020205020404" pitchFamily="49" charset="0"/>
              </a:rPr>
              <a:t>Sample: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400050" lvl="2" indent="0" algn="ctr">
              <a:buNone/>
            </a:pPr>
            <a:r>
              <a:rPr lang="en-US" sz="2400" dirty="0">
                <a:latin typeface="Courier New" panose="02070309020205020404" pitchFamily="49" charset="0"/>
                <a:cs typeface="Courier New" panose="02070309020205020404" pitchFamily="49" charset="0"/>
              </a:rPr>
              <a:t>			...GTGCGTAGACTG</a:t>
            </a:r>
            <a:r>
              <a:rPr lang="en-US" sz="2400" dirty="0">
                <a:solidFill>
                  <a:srgbClr val="FF0000"/>
                </a:solidFill>
                <a:latin typeface="Courier New" panose="02070309020205020404" pitchFamily="49" charset="0"/>
                <a:cs typeface="Courier New" panose="02070309020205020404" pitchFamily="49" charset="0"/>
              </a:rPr>
              <a:t>A</a:t>
            </a:r>
            <a:r>
              <a:rPr lang="en-US" sz="2400"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r>
              <a:rPr lang="en-US" dirty="0">
                <a:latin typeface="Courier New" panose="02070309020205020404" pitchFamily="49" charset="0"/>
                <a:cs typeface="Courier New" panose="02070309020205020404" pitchFamily="49" charset="0"/>
              </a:rPr>
              <a:t>			...GTGCGTAGACTGCTAGATCGAAGA...</a:t>
            </a:r>
          </a:p>
          <a:p>
            <a:pPr marL="0" lvl="1" indent="0" algn="ctr">
              <a:buNone/>
            </a:pPr>
            <a:r>
              <a:rPr lang="en-US" dirty="0">
                <a:latin typeface="Courier New" panose="02070309020205020404" pitchFamily="49" charset="0"/>
                <a:cs typeface="Courier New" panose="02070309020205020404" pitchFamily="49" charset="0"/>
              </a:rPr>
              <a:t>			...GTGCGTAGACTG</a:t>
            </a:r>
            <a:r>
              <a:rPr lang="en-US" dirty="0">
                <a:solidFill>
                  <a:srgbClr val="FF0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nvGraphicFramePr>
        <p:xfrm>
          <a:off x="3581400" y="1734154"/>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932636" y="2423826"/>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C</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6782127" y="2961234"/>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C</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6782127" y="3580921"/>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4135391" y="2961234"/>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4095177" y="3510002"/>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1890487" y="4971356"/>
            <a:ext cx="7313669"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normAutofit/>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3878887"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11262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58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842963" y="2012544"/>
            <a:ext cx="9972675" cy="3016210"/>
          </a:xfrm>
          <a:prstGeom prst="rect">
            <a:avLst/>
          </a:prstGeom>
        </p:spPr>
        <p:txBody>
          <a:bodyPr wrap="square">
            <a:spAutoFit/>
          </a:bodyPr>
          <a:lstStyle/>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fileformat</a:t>
            </a:r>
            <a:r>
              <a:rPr lang="sv-SE" sz="1000" dirty="0">
                <a:latin typeface="Courier New" panose="02070309020205020404" pitchFamily="49" charset="0"/>
                <a:cs typeface="Courier New" panose="02070309020205020404" pitchFamily="49" charset="0"/>
              </a:rPr>
              <a:t>=VCFv4.2</a:t>
            </a:r>
          </a:p>
          <a:p>
            <a:r>
              <a:rPr lang="sv-SE" sz="1000" dirty="0">
                <a:latin typeface="Courier New" panose="02070309020205020404" pitchFamily="49" charset="0"/>
                <a:cs typeface="Courier New" panose="02070309020205020404" pitchFamily="49" charset="0"/>
              </a:rPr>
              <a:t>##FILTER=&lt;ID=</a:t>
            </a:r>
            <a:r>
              <a:rPr lang="sv-SE" sz="1000" dirty="0" err="1">
                <a:latin typeface="Courier New" panose="02070309020205020404" pitchFamily="49" charset="0"/>
                <a:cs typeface="Courier New" panose="02070309020205020404" pitchFamily="49" charset="0"/>
              </a:rPr>
              <a:t>LowQual,Description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Low</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quality</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AD,Number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R,Type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Allelic</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depths</a:t>
            </a:r>
            <a:r>
              <a:rPr lang="sv-SE" sz="1000" dirty="0">
                <a:latin typeface="Courier New" panose="02070309020205020404" pitchFamily="49" charset="0"/>
                <a:cs typeface="Courier New" panose="02070309020205020404" pitchFamily="49" charset="0"/>
              </a:rPr>
              <a:t> for the ref and alt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the order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DP,Number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Approximate</a:t>
            </a:r>
            <a:r>
              <a:rPr lang="sv-SE" sz="1000" dirty="0">
                <a:latin typeface="Courier New" panose="02070309020205020404" pitchFamily="49" charset="0"/>
                <a:cs typeface="Courier New" panose="02070309020205020404" pitchFamily="49" charset="0"/>
              </a:rPr>
              <a:t> read </a:t>
            </a:r>
            <a:r>
              <a:rPr lang="sv-SE" sz="1000" dirty="0" err="1">
                <a:latin typeface="Courier New" panose="02070309020205020404" pitchFamily="49" charset="0"/>
                <a:cs typeface="Courier New" panose="02070309020205020404" pitchFamily="49" charset="0"/>
              </a:rPr>
              <a:t>depth</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reads</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MQ=255 or </a:t>
            </a:r>
            <a:r>
              <a:rPr lang="sv-SE" sz="1000" dirty="0" err="1">
                <a:latin typeface="Courier New" panose="02070309020205020404" pitchFamily="49" charset="0"/>
                <a:cs typeface="Courier New" panose="02070309020205020404" pitchFamily="49" charset="0"/>
              </a:rPr>
              <a:t>with</a:t>
            </a:r>
            <a:r>
              <a:rPr lang="sv-SE" sz="1000" dirty="0">
                <a:latin typeface="Courier New" panose="02070309020205020404" pitchFamily="49" charset="0"/>
                <a:cs typeface="Courier New" panose="02070309020205020404" pitchFamily="49" charset="0"/>
              </a:rPr>
              <a:t> bad mates </a:t>
            </a:r>
            <a:r>
              <a:rPr lang="sv-SE" sz="1000" dirty="0" err="1">
                <a:latin typeface="Courier New" panose="02070309020205020404" pitchFamily="49" charset="0"/>
                <a:cs typeface="Courier New" panose="02070309020205020404" pitchFamily="49" charset="0"/>
              </a:rPr>
              <a:t>are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filtered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##FORMAT=&lt;ID=</a:t>
            </a:r>
            <a:r>
              <a:rPr lang="sv-SE" sz="1000" dirty="0" err="1">
                <a:latin typeface="Courier New" panose="02070309020205020404" pitchFamily="49" charset="0"/>
                <a:cs typeface="Courier New" panose="02070309020205020404" pitchFamily="49" charset="0"/>
              </a:rPr>
              <a:t>GT,Number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String,Description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Genotype</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AC,Number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count</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AF,Number</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A,Type</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Float,Description</a:t>
            </a:r>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Frequency</a:t>
            </a:r>
            <a:r>
              <a:rPr lang="sv-SE" sz="1000" dirty="0">
                <a:latin typeface="Courier New" panose="02070309020205020404" pitchFamily="49" charset="0"/>
                <a:cs typeface="Courier New" panose="02070309020205020404" pitchFamily="49" charset="0"/>
              </a:rPr>
              <a:t>, for </a:t>
            </a:r>
            <a:r>
              <a:rPr lang="sv-SE" sz="1000" dirty="0" err="1">
                <a:latin typeface="Courier New" panose="02070309020205020404" pitchFamily="49" charset="0"/>
                <a:cs typeface="Courier New" panose="02070309020205020404" pitchFamily="49" charset="0"/>
              </a:rPr>
              <a:t>each</a:t>
            </a:r>
            <a:r>
              <a:rPr lang="sv-SE" sz="1000" dirty="0">
                <a:latin typeface="Courier New" panose="02070309020205020404" pitchFamily="49" charset="0"/>
                <a:cs typeface="Courier New" panose="02070309020205020404" pitchFamily="49" charset="0"/>
              </a:rPr>
              <a:t> ALT </a:t>
            </a:r>
            <a:r>
              <a:rPr lang="sv-SE" sz="1000" dirty="0" err="1">
                <a:latin typeface="Courier New" panose="02070309020205020404" pitchFamily="49" charset="0"/>
                <a:cs typeface="Courier New" panose="02070309020205020404" pitchFamily="49" charset="0"/>
              </a:rPr>
              <a:t>allele</a:t>
            </a:r>
            <a:r>
              <a:rPr lang="sv-SE" sz="1000" dirty="0">
                <a:latin typeface="Courier New" panose="02070309020205020404" pitchFamily="49" charset="0"/>
                <a:cs typeface="Courier New" panose="02070309020205020404" pitchFamily="49" charset="0"/>
              </a:rPr>
              <a:t>, in the same order as </a:t>
            </a:r>
            <a:r>
              <a:rPr lang="sv-SE" sz="1000" dirty="0" err="1">
                <a:latin typeface="Courier New" panose="02070309020205020404" pitchFamily="49" charset="0"/>
                <a:cs typeface="Courier New" panose="02070309020205020404" pitchFamily="49" charset="0"/>
              </a:rPr>
              <a:t>listed</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##INFO=&lt;ID=</a:t>
            </a:r>
            <a:r>
              <a:rPr lang="sv-SE" sz="1000" dirty="0" err="1">
                <a:latin typeface="Courier New" panose="02070309020205020404" pitchFamily="49" charset="0"/>
                <a:cs typeface="Courier New" panose="02070309020205020404" pitchFamily="49" charset="0"/>
              </a:rPr>
              <a:t>AN,Number</a:t>
            </a:r>
            <a:r>
              <a:rPr lang="sv-SE" sz="1000" dirty="0">
                <a:latin typeface="Courier New" panose="02070309020205020404" pitchFamily="49" charset="0"/>
                <a:cs typeface="Courier New" panose="02070309020205020404" pitchFamily="49" charset="0"/>
              </a:rPr>
              <a:t>=1,Type=</a:t>
            </a:r>
            <a:r>
              <a:rPr lang="sv-SE" sz="1000" dirty="0" err="1">
                <a:latin typeface="Courier New" panose="02070309020205020404" pitchFamily="49" charset="0"/>
                <a:cs typeface="Courier New" panose="02070309020205020404" pitchFamily="49" charset="0"/>
              </a:rPr>
              <a:t>Integer,Description</a:t>
            </a:r>
            <a:r>
              <a:rPr lang="sv-SE" sz="1000" dirty="0">
                <a:latin typeface="Courier New" panose="02070309020205020404" pitchFamily="49" charset="0"/>
                <a:cs typeface="Courier New" panose="02070309020205020404" pitchFamily="49" charset="0"/>
              </a:rPr>
              <a:t>="Total </a:t>
            </a:r>
            <a:r>
              <a:rPr lang="sv-SE" sz="1000" dirty="0" err="1">
                <a:latin typeface="Courier New" panose="02070309020205020404" pitchFamily="49" charset="0"/>
                <a:cs typeface="Courier New" panose="02070309020205020404" pitchFamily="49" charset="0"/>
              </a:rPr>
              <a:t>number</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of</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alleles</a:t>
            </a:r>
            <a:r>
              <a:rPr lang="sv-SE" sz="1000" dirty="0">
                <a:latin typeface="Courier New" panose="02070309020205020404" pitchFamily="49" charset="0"/>
                <a:cs typeface="Courier New" panose="02070309020205020404" pitchFamily="49" charset="0"/>
              </a:rPr>
              <a:t> in </a:t>
            </a:r>
            <a:r>
              <a:rPr lang="sv-SE" sz="1000" dirty="0" err="1">
                <a:latin typeface="Courier New" panose="02070309020205020404" pitchFamily="49" charset="0"/>
                <a:cs typeface="Courier New" panose="02070309020205020404" pitchFamily="49" charset="0"/>
              </a:rPr>
              <a:t>called</a:t>
            </a:r>
            <a:r>
              <a:rPr lang="sv-SE" sz="1000" dirty="0">
                <a:latin typeface="Courier New" panose="02070309020205020404" pitchFamily="49" charset="0"/>
                <a:cs typeface="Courier New" panose="02070309020205020404" pitchFamily="49" charset="0"/>
              </a:rPr>
              <a:t> </a:t>
            </a:r>
            <a:r>
              <a:rPr lang="sv-SE" sz="1000" dirty="0" err="1">
                <a:latin typeface="Courier New" panose="02070309020205020404" pitchFamily="49" charset="0"/>
                <a:cs typeface="Courier New" panose="02070309020205020404" pitchFamily="49" charset="0"/>
              </a:rPr>
              <a:t>genotypes</a:t>
            </a:r>
            <a:r>
              <a:rPr lang="sv-SE" sz="1000" dirty="0">
                <a:latin typeface="Courier New" panose="02070309020205020404" pitchFamily="49" charset="0"/>
                <a:cs typeface="Courier New" panose="02070309020205020404" pitchFamily="49" charset="0"/>
              </a:rPr>
              <a:t>"&gt;</a:t>
            </a:r>
          </a:p>
          <a:p>
            <a:r>
              <a:rPr lang="sv-SE" sz="1000" dirty="0">
                <a:latin typeface="Courier New" panose="02070309020205020404" pitchFamily="49" charset="0"/>
                <a:cs typeface="Courier New" panose="02070309020205020404" pitchFamily="49" charset="0"/>
              </a:rPr>
              <a:t>##</a:t>
            </a:r>
            <a:r>
              <a:rPr lang="sv-SE" sz="1000" dirty="0" err="1">
                <a:latin typeface="Courier New" panose="02070309020205020404" pitchFamily="49" charset="0"/>
                <a:cs typeface="Courier New" panose="02070309020205020404" pitchFamily="49" charset="0"/>
              </a:rPr>
              <a:t>contig</a:t>
            </a:r>
            <a:r>
              <a:rPr lang="sv-SE" sz="1000" dirty="0">
                <a:latin typeface="Courier New" panose="02070309020205020404" pitchFamily="49" charset="0"/>
                <a:cs typeface="Courier New" panose="02070309020205020404" pitchFamily="49" charset="0"/>
              </a:rPr>
              <a:t>=&lt;ID=2,length=243199373&gt;</a:t>
            </a:r>
          </a:p>
          <a:p>
            <a:r>
              <a:rPr lang="sv-SE" sz="1000" dirty="0">
                <a:latin typeface="Courier New" panose="02070309020205020404" pitchFamily="49" charset="0"/>
                <a:cs typeface="Courier New" panose="02070309020205020404" pitchFamily="49" charset="0"/>
              </a:rPr>
              <a:t>##source=</a:t>
            </a:r>
            <a:r>
              <a:rPr lang="sv-SE" sz="1000" dirty="0" err="1">
                <a:latin typeface="Courier New" panose="02070309020205020404" pitchFamily="49" charset="0"/>
                <a:cs typeface="Courier New" panose="02070309020205020404" pitchFamily="49" charset="0"/>
              </a:rPr>
              <a:t>HaplotypeCaller</a:t>
            </a:r>
            <a:endParaRPr lang="sv-SE" sz="1000" dirty="0">
              <a:latin typeface="Courier New" panose="02070309020205020404" pitchFamily="49" charset="0"/>
              <a:cs typeface="Courier New" panose="02070309020205020404" pitchFamily="49" charset="0"/>
            </a:endParaRPr>
          </a:p>
          <a:p>
            <a:r>
              <a:rPr lang="sv-SE" sz="1000" dirty="0">
                <a:latin typeface="Courier New" panose="02070309020205020404" pitchFamily="49" charset="0"/>
                <a:cs typeface="Courier New" panose="02070309020205020404" pitchFamily="49" charset="0"/>
              </a:rPr>
              <a:t>#CHROM  POS     	ID      REF     ALT     QUAL    FILTER  	INFO    	FORMAT  	HG00097</a:t>
            </a:r>
          </a:p>
          <a:p>
            <a:r>
              <a:rPr lang="en-GB" sz="1000" dirty="0">
                <a:latin typeface="Courier New" panose="02070309020205020404" pitchFamily="49" charset="0"/>
                <a:cs typeface="Courier New" panose="02070309020205020404" pitchFamily="49" charset="0"/>
              </a:rPr>
              <a:t>2       136220992       .       G       GT      30.64   .       AC=1;AF=0.500;AN=2	GT:AD:DP	0/1:3,2:5</a:t>
            </a:r>
          </a:p>
          <a:p>
            <a:r>
              <a:rPr lang="en-GB" sz="1000" dirty="0">
                <a:latin typeface="Courier New" panose="02070309020205020404" pitchFamily="49" charset="0"/>
                <a:cs typeface="Courier New" panose="02070309020205020404" pitchFamily="49" charset="0"/>
              </a:rPr>
              <a:t>2       136226814       .       GAC     G       44.60   .       AC=1;AF=0.500;AN=2	GT:AD:DP	0/1:4,2:6</a:t>
            </a:r>
          </a:p>
          <a:p>
            <a:r>
              <a:rPr lang="en-GB" sz="1000" dirty="0">
                <a:latin typeface="Courier New" panose="02070309020205020404" pitchFamily="49" charset="0"/>
                <a:cs typeface="Courier New" panose="02070309020205020404" pitchFamily="49" charset="0"/>
              </a:rPr>
              <a:t>2       136234279       .       C       T       102.60  .       AC=1;AF=0.500;AN=2	GT:AD:DP	0/1:3,4:7</a:t>
            </a:r>
          </a:p>
          <a:p>
            <a:r>
              <a:rPr lang="en-GB" sz="1000" dirty="0">
                <a:latin typeface="Courier New" panose="02070309020205020404" pitchFamily="49" charset="0"/>
                <a:cs typeface="Courier New" panose="02070309020205020404" pitchFamily="49" charset="0"/>
              </a:rPr>
              <a:t>2       136234284       .       C       T       102.60  .       AC=1;AF=0.500;AN=2	GT:AD:DP	0/1:3,4:7</a:t>
            </a:r>
          </a:p>
          <a:p>
            <a:pPr marL="228600" indent="-228600">
              <a:buAutoNum type="arabicPlain" startAt="2"/>
            </a:pPr>
            <a:r>
              <a:rPr lang="en-GB" sz="1000" dirty="0">
                <a:latin typeface="Courier New" panose="02070309020205020404" pitchFamily="49" charset="0"/>
                <a:cs typeface="Courier New" panose="02070309020205020404" pitchFamily="49" charset="0"/>
              </a:rPr>
              <a:t>     136263277       .       T       A       148.60  .       AC=1;AF=0.500;AN=2	GT:AD:DP	0/1:8,5:13</a:t>
            </a:r>
          </a:p>
          <a:p>
            <a:r>
              <a:rPr lang="en-GB" sz="1000" dirty="0">
                <a:latin typeface="Courier New" panose="02070309020205020404" pitchFamily="49" charset="0"/>
                <a:cs typeface="Courier New" panose="02070309020205020404" pitchFamily="49" charset="0"/>
              </a:rPr>
              <a:t>…</a:t>
            </a:r>
          </a:p>
          <a:p>
            <a:r>
              <a:rPr lang="en-GB" sz="1000" dirty="0">
                <a:latin typeface="Courier New" panose="02070309020205020404" pitchFamily="49" charset="0"/>
                <a:cs typeface="Courier New" panose="02070309020205020404" pitchFamily="49" charset="0"/>
              </a:rPr>
              <a:t>…</a:t>
            </a:r>
          </a:p>
          <a:p>
            <a:endParaRPr lang="en-GB"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84457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25</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spTree>
    <p:extLst>
      <p:ext uri="{BB962C8B-B14F-4D97-AF65-F5344CB8AC3E}">
        <p14:creationId xmlns:p14="http://schemas.microsoft.com/office/powerpoint/2010/main" val="159166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26</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426226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2385775" y="1450150"/>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5325533" y="1591734"/>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7509936" y="1938868"/>
            <a:ext cx="2904066" cy="3293209"/>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28</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Basic variant calling in cohort</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2602253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Today:</a:t>
            </a:r>
          </a:p>
          <a:p>
            <a:pPr>
              <a:buFont typeface="Wingdings" charset="2"/>
              <a:buChar char="§"/>
            </a:pPr>
            <a:r>
              <a:rPr lang="en-US" dirty="0"/>
              <a:t>Basic variant calling workflow for one sample</a:t>
            </a:r>
          </a:p>
          <a:p>
            <a:pPr>
              <a:buFont typeface="Wingdings" charset="2"/>
              <a:buChar char="§"/>
            </a:pPr>
            <a:r>
              <a:rPr lang="en-US" dirty="0"/>
              <a:t>Extend to multiple samples</a:t>
            </a:r>
          </a:p>
          <a:p>
            <a:pPr>
              <a:buFont typeface="Wingdings" charset="2"/>
              <a:buChar char="§"/>
            </a:pPr>
            <a:endParaRPr lang="en-US" dirty="0"/>
          </a:p>
          <a:p>
            <a:pPr>
              <a:buFont typeface="Wingdings" charset="2"/>
              <a:buChar char="§"/>
            </a:pPr>
            <a:endParaRPr lang="en-US" dirty="0"/>
          </a:p>
          <a:p>
            <a:pPr marL="0" indent="0">
              <a:buNone/>
            </a:pPr>
            <a:r>
              <a:rPr lang="en-US" dirty="0"/>
              <a:t>Tomorrow:</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normAutofit/>
          </a:bodyPr>
          <a:lstStyle/>
          <a:p>
            <a:r>
              <a:rPr lang="en-US" dirty="0"/>
              <a:t>Overview</a:t>
            </a:r>
          </a:p>
        </p:txBody>
      </p:sp>
    </p:spTree>
    <p:extLst>
      <p:ext uri="{BB962C8B-B14F-4D97-AF65-F5344CB8AC3E}">
        <p14:creationId xmlns:p14="http://schemas.microsoft.com/office/powerpoint/2010/main" val="11368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p:txBody>
          <a:bodyPr>
            <a:normAutofit/>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651937" y="2091932"/>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4795100" y="2200468"/>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99"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2056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p:txBody>
          <a:bodyPr>
            <a:normAutofit fontScale="90000"/>
          </a:bodyPr>
          <a:lstStyle/>
          <a:p>
            <a:r>
              <a:rPr lang="en-US" dirty="0"/>
              <a:t>The Lactase enzyme</a:t>
            </a:r>
            <a:br>
              <a:rPr lang="en-US" dirty="0"/>
            </a:br>
            <a:endParaRPr lang="en-GB" dirty="0"/>
          </a:p>
        </p:txBody>
      </p:sp>
      <p:pic>
        <p:nvPicPr>
          <p:cNvPr id="4" name="Picture 3">
            <a:extLst>
              <a:ext uri="{FF2B5EF4-FFF2-40B4-BE49-F238E27FC236}">
                <a16:creationId xmlns:a16="http://schemas.microsoft.com/office/drawing/2014/main" id="{D351EBBA-3160-88E5-424F-7602BC35CE3D}"/>
              </a:ext>
            </a:extLst>
          </p:cNvPr>
          <p:cNvPicPr>
            <a:picLocks noChangeAspect="1"/>
          </p:cNvPicPr>
          <p:nvPr/>
        </p:nvPicPr>
        <p:blipFill>
          <a:blip r:embed="rId3"/>
          <a:stretch>
            <a:fillRect/>
          </a:stretch>
        </p:blipFill>
        <p:spPr>
          <a:xfrm>
            <a:off x="3308350" y="1317728"/>
            <a:ext cx="5575300" cy="5245100"/>
          </a:xfrm>
          <a:prstGeom prst="rect">
            <a:avLst/>
          </a:prstGeom>
        </p:spPr>
      </p:pic>
    </p:spTree>
    <p:extLst>
      <p:ext uri="{BB962C8B-B14F-4D97-AF65-F5344CB8AC3E}">
        <p14:creationId xmlns:p14="http://schemas.microsoft.com/office/powerpoint/2010/main" val="3438968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1:</a:t>
            </a:r>
            <a:br>
              <a:rPr lang="en-GB" dirty="0"/>
            </a:br>
            <a:br>
              <a:rPr lang="en-GB" dirty="0"/>
            </a:br>
            <a:r>
              <a:rPr lang="en-GB" dirty="0"/>
              <a:t>Variant calling in one sample</a:t>
            </a:r>
            <a:br>
              <a:rPr lang="en-GB" dirty="0"/>
            </a:br>
            <a:endParaRPr lang="en-GB" dirty="0"/>
          </a:p>
        </p:txBody>
      </p:sp>
      <p:sp>
        <p:nvSpPr>
          <p:cNvPr id="3" name="Platshållare för text 2">
            <a:extLst>
              <a:ext uri="{FF2B5EF4-FFF2-40B4-BE49-F238E27FC236}">
                <a16:creationId xmlns:a16="http://schemas.microsoft.com/office/drawing/2014/main" id="{DDC717EC-3EB3-5449-8896-52995823E66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94183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a:bodyPr>
          <a:lstStyle/>
          <a:p>
            <a:r>
              <a:rPr lang="en-GB" dirty="0"/>
              <a:t>Part 2:</a:t>
            </a:r>
            <a:br>
              <a:rPr lang="en-GB" dirty="0"/>
            </a:br>
            <a:br>
              <a:rPr lang="en-GB" dirty="0"/>
            </a:br>
            <a:r>
              <a:rPr lang="en-GB" dirty="0"/>
              <a:t>Variant calling in cohort</a:t>
            </a:r>
            <a:br>
              <a:rPr lang="en-GB" dirty="0"/>
            </a:br>
            <a:endParaRPr lang="en-GB" dirty="0"/>
          </a:p>
        </p:txBody>
      </p:sp>
      <p:sp>
        <p:nvSpPr>
          <p:cNvPr id="3" name="Platshållare för text 2">
            <a:extLst>
              <a:ext uri="{FF2B5EF4-FFF2-40B4-BE49-F238E27FC236}">
                <a16:creationId xmlns:a16="http://schemas.microsoft.com/office/drawing/2014/main" id="{232196A4-37D3-EF4E-9C47-5E69865D19E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5147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37</a:t>
            </a:fld>
            <a:endParaRPr lang="sv-SE"/>
          </a:p>
        </p:txBody>
      </p:sp>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p:txBody>
          <a:bodyPr/>
          <a:lstStyle/>
          <a:p>
            <a:r>
              <a:rPr lang="en-GB" sz="3200" dirty="0"/>
              <a:t>Joint variant calling workflow</a:t>
            </a:r>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3218984" y="1576579"/>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2505590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normAutofit fontScale="90000"/>
          </a:bodyPr>
          <a:lstStyle/>
          <a:p>
            <a:r>
              <a:rPr lang="en-GB" dirty="0"/>
              <a:t>Part 3:</a:t>
            </a:r>
            <a:br>
              <a:rPr lang="en-GB" dirty="0"/>
            </a:br>
            <a:br>
              <a:rPr lang="en-GB" dirty="0"/>
            </a:br>
            <a:r>
              <a:rPr lang="en-GB" dirty="0"/>
              <a:t>Follow GATK best practices for short variant discovery</a:t>
            </a:r>
            <a:br>
              <a:rPr lang="en-GB" dirty="0"/>
            </a:br>
            <a:endParaRPr lang="en-GB" dirty="0"/>
          </a:p>
        </p:txBody>
      </p:sp>
      <p:sp>
        <p:nvSpPr>
          <p:cNvPr id="3" name="Platshållare för text 2">
            <a:extLst>
              <a:ext uri="{FF2B5EF4-FFF2-40B4-BE49-F238E27FC236}">
                <a16:creationId xmlns:a16="http://schemas.microsoft.com/office/drawing/2014/main" id="{E6755CA8-89BA-1441-8DFC-37E1E9E5F99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6783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sz="2800" dirty="0"/>
              <a:t>Example: Basic workflow,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1193552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612309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2002950"/>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3861025"/>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77557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4447907" y="1914697"/>
            <a:ext cx="6084698" cy="3909132"/>
          </a:xfrm>
          <a:prstGeom prst="rect">
            <a:avLst/>
          </a:prstGeom>
        </p:spPr>
      </p:pic>
      <p:sp>
        <p:nvSpPr>
          <p:cNvPr id="2" name="Content Placeholder 1"/>
          <p:cNvSpPr>
            <a:spLocks noGrp="1"/>
          </p:cNvSpPr>
          <p:nvPr>
            <p:ph idx="1"/>
          </p:nvPr>
        </p:nvSpPr>
        <p:spPr/>
        <p:txBody>
          <a:bodyPr>
            <a:normAutofit/>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p:txBody>
          <a:bodyPr/>
          <a:lstStyle/>
          <a:p>
            <a:r>
              <a:rPr lang="en-US" dirty="0"/>
              <a:t>Duplicate reads</a:t>
            </a:r>
          </a:p>
        </p:txBody>
      </p:sp>
    </p:spTree>
    <p:extLst>
      <p:ext uri="{BB962C8B-B14F-4D97-AF65-F5344CB8AC3E}">
        <p14:creationId xmlns:p14="http://schemas.microsoft.com/office/powerpoint/2010/main" val="65852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1870325" y="315685"/>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2764973" y="5263014"/>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8686450" y="5263014"/>
            <a:ext cx="346325" cy="1410159"/>
          </a:xfrm>
          <a:prstGeom prst="rect">
            <a:avLst/>
          </a:prstGeom>
        </p:spPr>
      </p:pic>
    </p:spTree>
    <p:extLst>
      <p:ext uri="{BB962C8B-B14F-4D97-AF65-F5344CB8AC3E}">
        <p14:creationId xmlns:p14="http://schemas.microsoft.com/office/powerpoint/2010/main" val="1770502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2368062" y="4146787"/>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63918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Base Quality Score Recalibration (BQSR)</a:t>
            </a:r>
          </a:p>
        </p:txBody>
      </p:sp>
      <p:sp>
        <p:nvSpPr>
          <p:cNvPr id="2" name="Content Placeholder 1">
            <a:extLst>
              <a:ext uri="{FF2B5EF4-FFF2-40B4-BE49-F238E27FC236}">
                <a16:creationId xmlns:a16="http://schemas.microsoft.com/office/drawing/2014/main" id="{A6E7E9B4-D950-C988-3A2E-08515C967DD0}"/>
              </a:ext>
            </a:extLst>
          </p:cNvPr>
          <p:cNvSpPr>
            <a:spLocks noGrp="1"/>
          </p:cNvSpPr>
          <p:nvPr>
            <p:ph idx="1"/>
          </p:nvPr>
        </p:nvSpPr>
        <p:spPr>
          <a:xfrm>
            <a:off x="838200" y="1486801"/>
            <a:ext cx="10515600" cy="4690162"/>
          </a:xfrm>
        </p:spPr>
        <p:txBody>
          <a:bodyPr/>
          <a:lstStyle/>
          <a:p>
            <a:pPr marL="457200" indent="-457200">
              <a:buFont typeface="+mj-lt"/>
              <a:buAutoNum type="arabicPeriod"/>
            </a:pPr>
            <a:r>
              <a:rPr lang="en-US" sz="2400" dirty="0"/>
              <a:t>During base calling, the sequencer estimates a quality score for each base. This is the quality scores present in the </a:t>
            </a:r>
            <a:r>
              <a:rPr lang="en-US" sz="2400" dirty="0" err="1"/>
              <a:t>fastq</a:t>
            </a:r>
            <a:r>
              <a:rPr lang="en-US" sz="2400" dirty="0"/>
              <a:t> files.</a:t>
            </a:r>
          </a:p>
          <a:p>
            <a:pPr marL="457200" indent="-457200">
              <a:buFont typeface="+mj-lt"/>
              <a:buAutoNum type="arabicPeriod"/>
            </a:pPr>
            <a:r>
              <a:rPr lang="en-US" sz="2400" dirty="0"/>
              <a:t>Systematic (non-random) errors in the base quality score estimation can occur.  </a:t>
            </a:r>
          </a:p>
          <a:p>
            <a:pPr lvl="1"/>
            <a:r>
              <a:rPr lang="en-US" sz="2400" dirty="0"/>
              <a:t>due to the physics or chemistry of the sequencing reaction</a:t>
            </a:r>
          </a:p>
          <a:p>
            <a:pPr lvl="1"/>
            <a:r>
              <a:rPr lang="en-US" sz="2400" dirty="0"/>
              <a:t>manufacturing flaws in the equipment</a:t>
            </a:r>
          </a:p>
          <a:p>
            <a:pPr lvl="1"/>
            <a:r>
              <a:rPr lang="en-US" sz="2400" dirty="0" err="1"/>
              <a:t>etc</a:t>
            </a:r>
          </a:p>
          <a:p>
            <a:pPr marL="457200" indent="-457200">
              <a:buFont typeface="+mj-lt"/>
              <a:buAutoNum type="arabicPeriod"/>
            </a:pPr>
            <a:r>
              <a:rPr lang="en-US" sz="2400" dirty="0"/>
              <a:t>Can cause bias in variant calling</a:t>
            </a:r>
          </a:p>
          <a:p>
            <a:pPr marL="457200" indent="-457200">
              <a:buFont typeface="+mj-lt"/>
              <a:buAutoNum type="arabicPeriod"/>
            </a:pPr>
            <a:r>
              <a:rPr lang="en-US" sz="2400" b="1" dirty="0"/>
              <a:t>Base </a:t>
            </a:r>
            <a:r>
              <a:rPr lang="en-US" sz="2400" b="1" dirty="0" err="1"/>
              <a:t>Qualtiy</a:t>
            </a:r>
            <a:r>
              <a:rPr lang="en-US" sz="2400" b="1" dirty="0"/>
              <a:t> Score Recalibration </a:t>
            </a:r>
            <a:r>
              <a:rPr lang="en-US" sz="2400" dirty="0"/>
              <a:t>helps to calibrate the scores so that they correspond to the real per-base sequencing error rate (</a:t>
            </a:r>
            <a:r>
              <a:rPr lang="en-US" sz="2400" dirty="0" err="1"/>
              <a:t>phred</a:t>
            </a:r>
            <a:r>
              <a:rPr lang="en-US" sz="2400" dirty="0"/>
              <a:t> scores)</a:t>
            </a:r>
            <a:endParaRPr lang="en-US" dirty="0"/>
          </a:p>
        </p:txBody>
      </p:sp>
    </p:spTree>
    <p:extLst>
      <p:ext uri="{BB962C8B-B14F-4D97-AF65-F5344CB8AC3E}">
        <p14:creationId xmlns:p14="http://schemas.microsoft.com/office/powerpoint/2010/main" val="382649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Filter variants</a:t>
            </a:r>
          </a:p>
        </p:txBody>
      </p:sp>
      <p:sp>
        <p:nvSpPr>
          <p:cNvPr id="5" name="TextBox 4"/>
          <p:cNvSpPr txBox="1"/>
          <p:nvPr/>
        </p:nvSpPr>
        <p:spPr>
          <a:xfrm>
            <a:off x="1954052" y="6110094"/>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191586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04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14322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645318" y="2043558"/>
            <a:ext cx="10901363" cy="3016210"/>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=VCFv4.2</a:t>
            </a:r>
          </a:p>
          <a:p>
            <a:r>
              <a:rPr lang="en-GB" sz="1000" dirty="0">
                <a:latin typeface="Courier New" panose="02070309020205020404" pitchFamily="49" charset="0"/>
                <a:cs typeface="Courier New" panose="02070309020205020404" pitchFamily="49" charset="0"/>
              </a:rPr>
              <a:t>##ALT=&lt;ID=</a:t>
            </a:r>
            <a:r>
              <a:rPr lang="en-GB" sz="1000" dirty="0" err="1">
                <a:latin typeface="Courier New" panose="02070309020205020404" pitchFamily="49" charset="0"/>
                <a:cs typeface="Courier New" panose="02070309020205020404" pitchFamily="49" charset="0"/>
              </a:rPr>
              <a:t>NON_REF,Description</a:t>
            </a:r>
            <a:r>
              <a:rPr lang="en-GB" sz="1000" dirty="0">
                <a:latin typeface="Courier New" panose="02070309020205020404" pitchFamily="49" charset="0"/>
                <a:cs typeface="Courier New" panose="02070309020205020404" pitchFamily="49" charset="0"/>
              </a:rPr>
              <a:t>="Represents any possible alternative allele at this location"&gt;</a:t>
            </a:r>
          </a:p>
          <a:p>
            <a:r>
              <a:rPr lang="en-GB" sz="1000" dirty="0">
                <a:latin typeface="Courier New" panose="02070309020205020404" pitchFamily="49" charset="0"/>
                <a:cs typeface="Courier New" panose="02070309020205020404" pitchFamily="49" charset="0"/>
              </a:rPr>
              <a:t>##FILTER=&lt;ID=</a:t>
            </a:r>
            <a:r>
              <a:rPr lang="en-GB" sz="1000" dirty="0" err="1">
                <a:latin typeface="Courier New" panose="02070309020205020404" pitchFamily="49" charset="0"/>
                <a:cs typeface="Courier New" panose="02070309020205020404" pitchFamily="49" charset="0"/>
              </a:rPr>
              <a:t>LowQual,Description</a:t>
            </a:r>
            <a:r>
              <a:rPr lang="en-GB" sz="1000" dirty="0">
                <a:latin typeface="Courier New" panose="02070309020205020404" pitchFamily="49" charset="0"/>
                <a:cs typeface="Courier New" panose="02070309020205020404" pitchFamily="49" charset="0"/>
              </a:rPr>
              <a:t>="Low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AD,Number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="Allelic depths for the ref and alt alleles in the order listed"&gt;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="Approximate read depth (reads with MQ=255 or with bad mates are filtered)"&gt;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AC,Number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="Allele count in genotypes,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 for each ALT allele, in the same order as listed"&gt;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AN,Number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number of alleles in called genotypes"&gt;</a:t>
            </a:r>
          </a:p>
          <a:p>
            <a:r>
              <a:rPr lang="en-GB" sz="1000" dirty="0">
                <a:latin typeface="Courier New" panose="02070309020205020404" pitchFamily="49" charset="0"/>
                <a:cs typeface="Courier New" panose="02070309020205020404" pitchFamily="49" charset="0"/>
              </a:rPr>
              <a:t>##contig=&lt;ID=2,length=243199373&gt;</a:t>
            </a: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CombineGVCFs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GenotypeGVCFs</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##source=</a:t>
            </a:r>
            <a:r>
              <a:rPr lang="en-GB" sz="1000" dirty="0" err="1">
                <a:latin typeface="Courier New" panose="02070309020205020404" pitchFamily="49" charset="0"/>
                <a:cs typeface="Courier New" panose="02070309020205020404" pitchFamily="49" charset="0"/>
              </a:rPr>
              <a:t>HaplotypeCaller</a:t>
            </a:r>
            <a:endParaRPr lang="en-GB" sz="1000" dirty="0">
              <a:latin typeface="Courier New" panose="02070309020205020404" pitchFamily="49" charset="0"/>
              <a:cs typeface="Courier New" panose="02070309020205020404" pitchFamily="49" charset="0"/>
            </a:endParaRPr>
          </a:p>
          <a:p>
            <a:r>
              <a:rPr lang="en-GB" sz="1000" dirty="0">
                <a:latin typeface="Courier New" panose="02070309020205020404" pitchFamily="49" charset="0"/>
                <a:cs typeface="Courier New" panose="02070309020205020404" pitchFamily="49" charset="0"/>
              </a:rPr>
              <a:t>#CHROM  POS     	ID      REF     ALT     QUAL    FILTER  	INFO    	   FORMAT  	HG00097 	HG00100 	HG00101</a:t>
            </a:r>
          </a:p>
          <a:p>
            <a:r>
              <a:rPr lang="en-GB" sz="1000" dirty="0">
                <a:latin typeface="Courier New" panose="02070309020205020404" pitchFamily="49" charset="0"/>
                <a:cs typeface="Courier New" panose="02070309020205020404" pitchFamily="49" charset="0"/>
              </a:rPr>
              <a:t>2       136045826       .       G       A       167.26  .       AC=1;AF=0.167;AN=6	  GT:AD:DP	0/0:8,0:8	0/0:13,0:13	0/1:1,5:6</a:t>
            </a:r>
          </a:p>
          <a:p>
            <a:r>
              <a:rPr lang="en-GB" sz="1000" dirty="0">
                <a:latin typeface="Courier New" panose="02070309020205020404" pitchFamily="49" charset="0"/>
                <a:cs typeface="Courier New" panose="02070309020205020404" pitchFamily="49" charset="0"/>
              </a:rPr>
              <a:t>2       136046443       .       CGT     C       129.27  .       AC=3;AF=0.500;AN=6	  GT:AD:DP	0/0:8,0:8	0/1:3,1:4	1/1:0,4:4</a:t>
            </a:r>
          </a:p>
          <a:p>
            <a:r>
              <a:rPr lang="en-GB" sz="1000" dirty="0">
                <a:latin typeface="Courier New" panose="02070309020205020404" pitchFamily="49" charset="0"/>
                <a:cs typeface="Courier New" panose="02070309020205020404" pitchFamily="49" charset="0"/>
              </a:rPr>
              <a:t>2       136047387       .       T       C       186.27  .       AC=1;AF=0.167;AN=6	  GT:AD:DP	0/0:6,0:6	0/0:16,0:16	0/1:4,6:10</a:t>
            </a:r>
          </a:p>
          <a:p>
            <a:r>
              <a:rPr lang="en-GB" sz="1000" dirty="0">
                <a:latin typeface="Courier New" panose="02070309020205020404" pitchFamily="49" charset="0"/>
                <a:cs typeface="Courier New" panose="02070309020205020404" pitchFamily="49" charset="0"/>
              </a:rPr>
              <a:t>2       136048649       .       C       G       127.26  .       AC=1;AF=0.167;AN=6	  GT:AD:DP	0/0:13,0:13	0/0:9,0:9	0/1:1,4:5</a:t>
            </a:r>
          </a:p>
          <a:p>
            <a:r>
              <a:rPr lang="en-GB" sz="1000" dirty="0">
                <a:latin typeface="Courier New" panose="02070309020205020404" pitchFamily="49" charset="0"/>
                <a:cs typeface="Courier New" panose="02070309020205020404" pitchFamily="49" charset="0"/>
              </a:rPr>
              <a:t>2       136052318       .       C       T       107.26  .       AC=1;AF=0.167;AN=6	  GT:AD:DP	0/0:7,0:7	0/0:13,0:13	0/1:3,3:6</a:t>
            </a:r>
          </a:p>
        </p:txBody>
      </p:sp>
      <p:sp>
        <p:nvSpPr>
          <p:cNvPr id="4" name="Ned 3">
            <a:extLst>
              <a:ext uri="{FF2B5EF4-FFF2-40B4-BE49-F238E27FC236}">
                <a16:creationId xmlns:a16="http://schemas.microsoft.com/office/drawing/2014/main" id="{C2B36481-F83D-BC46-B39C-0CD0C9F2F8BA}"/>
              </a:ext>
            </a:extLst>
          </p:cNvPr>
          <p:cNvSpPr/>
          <p:nvPr/>
        </p:nvSpPr>
        <p:spPr>
          <a:xfrm>
            <a:off x="8157140" y="370952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9000889"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9896863" y="371509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242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normAutofit/>
          </a:bodyPr>
          <a:lstStyle/>
          <a:p>
            <a:r>
              <a:rPr lang="en-GB" dirty="0"/>
              <a:t>Filtering</a:t>
            </a:r>
          </a:p>
        </p:txBody>
      </p:sp>
      <p:sp>
        <p:nvSpPr>
          <p:cNvPr id="6" name="Content Placeholder 1">
            <a:extLst>
              <a:ext uri="{FF2B5EF4-FFF2-40B4-BE49-F238E27FC236}">
                <a16:creationId xmlns:a16="http://schemas.microsoft.com/office/drawing/2014/main" id="{EB0CB523-88E0-97B3-930E-F7F7E966B642}"/>
              </a:ext>
            </a:extLst>
          </p:cNvPr>
          <p:cNvSpPr>
            <a:spLocks noGrp="1"/>
          </p:cNvSpPr>
          <p:nvPr>
            <p:ph idx="1"/>
          </p:nvPr>
        </p:nvSpPr>
        <p:spPr>
          <a:xfrm>
            <a:off x="838200" y="1486801"/>
            <a:ext cx="10515600" cy="4690162"/>
          </a:xfrm>
        </p:spPr>
        <p:txBody>
          <a:bodyPr>
            <a:normAutofit/>
          </a:bodyPr>
          <a:lstStyle/>
          <a:p>
            <a:pPr marL="0" indent="0">
              <a:buNone/>
            </a:pPr>
            <a:r>
              <a:rPr lang="en-GB" dirty="0"/>
              <a:t>Variant quality score recalibration (VQSR): </a:t>
            </a:r>
          </a:p>
          <a:p>
            <a:pPr marL="457200" lvl="1" indent="0">
              <a:buNone/>
            </a:pPr>
            <a:r>
              <a:rPr lang="en-GB" dirty="0"/>
              <a:t>For large data sets ( &gt;1 WGS or &gt;30WES samples)</a:t>
            </a:r>
          </a:p>
          <a:p>
            <a:pPr marL="457200" lvl="1" indent="0">
              <a:buNone/>
            </a:pPr>
            <a:r>
              <a:rPr lang="en-GB" dirty="0"/>
              <a:t>GATK has a machine learning algorithm that can be trained to recognise ”likely false” variants</a:t>
            </a:r>
          </a:p>
          <a:p>
            <a:pPr marL="457200" lvl="1" indent="0">
              <a:buNone/>
            </a:pPr>
            <a:r>
              <a:rPr lang="en-GB" b="1" dirty="0"/>
              <a:t>We do recommend to use VQSR when possible!</a:t>
            </a:r>
          </a:p>
          <a:p>
            <a:pPr marL="0" indent="0">
              <a:buNone/>
            </a:pPr>
            <a:endParaRPr lang="en-GB" dirty="0"/>
          </a:p>
          <a:p>
            <a:pPr marL="0" indent="0">
              <a:buNone/>
            </a:pPr>
            <a:r>
              <a:rPr lang="en-GB" dirty="0"/>
              <a:t>Hard filters:</a:t>
            </a:r>
          </a:p>
          <a:p>
            <a:pPr marL="457200" lvl="1" indent="0">
              <a:buNone/>
            </a:pPr>
            <a:r>
              <a:rPr lang="en-GB" dirty="0"/>
              <a:t>For smaller data sets</a:t>
            </a:r>
          </a:p>
          <a:p>
            <a:pPr marL="457200" lvl="1" indent="0">
              <a:buNone/>
            </a:pPr>
            <a:r>
              <a:rPr lang="en-GB" dirty="0"/>
              <a:t>Hard filters on information in the VCF file </a:t>
            </a:r>
          </a:p>
          <a:p>
            <a:pPr marL="457200" lvl="1" indent="0">
              <a:buNone/>
            </a:pPr>
            <a:r>
              <a:rPr lang="en-GB" dirty="0"/>
              <a:t>For example:</a:t>
            </a:r>
            <a:r>
              <a:rPr lang="en-US" sz="1600" dirty="0"/>
              <a:t> </a:t>
            </a:r>
            <a:r>
              <a:rPr lang="en-US" dirty="0"/>
              <a:t>Flag variants with ”Q &lt; 40.0”</a:t>
            </a:r>
            <a:endParaRPr lang="en-GB" dirty="0"/>
          </a:p>
        </p:txBody>
      </p:sp>
    </p:spTree>
    <p:extLst>
      <p:ext uri="{BB962C8B-B14F-4D97-AF65-F5344CB8AC3E}">
        <p14:creationId xmlns:p14="http://schemas.microsoft.com/office/powerpoint/2010/main" val="12368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Workflow conventions</a:t>
            </a:r>
          </a:p>
        </p:txBody>
      </p:sp>
      <p:sp>
        <p:nvSpPr>
          <p:cNvPr id="10" name="Shape 571"/>
          <p:cNvSpPr txBox="1">
            <a:spLocks/>
          </p:cNvSpPr>
          <p:nvPr/>
        </p:nvSpPr>
        <p:spPr>
          <a:xfrm>
            <a:off x="2271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sv-SE" sz="2800" dirty="0"/>
          </a:p>
        </p:txBody>
      </p:sp>
      <p:sp>
        <p:nvSpPr>
          <p:cNvPr id="2" name="Content Placeholder 1">
            <a:extLst>
              <a:ext uri="{FF2B5EF4-FFF2-40B4-BE49-F238E27FC236}">
                <a16:creationId xmlns:a16="http://schemas.microsoft.com/office/drawing/2014/main" id="{FD9A5CE9-8067-C1F6-FBD1-03FDD9DAFBC6}"/>
              </a:ext>
            </a:extLst>
          </p:cNvPr>
          <p:cNvSpPr>
            <a:spLocks noGrp="1"/>
          </p:cNvSpPr>
          <p:nvPr>
            <p:ph idx="1"/>
          </p:nvPr>
        </p:nvSpPr>
        <p:spPr>
          <a:xfrm>
            <a:off x="838200" y="1486801"/>
            <a:ext cx="10515600" cy="4690162"/>
          </a:xfrm>
        </p:spPr>
        <p:txBody>
          <a:bodyPr/>
          <a:lstStyle/>
          <a:p>
            <a:pPr marL="457200" indent="-457200">
              <a:buAutoNum type="arabicPeriod"/>
              <a:defRPr sz="1800"/>
            </a:pPr>
            <a:r>
              <a:rPr lang="en-US" sz="2800" dirty="0"/>
              <a:t>Create a new output file in each process</a:t>
            </a:r>
          </a:p>
          <a:p>
            <a:pPr marL="457200" indent="-457200">
              <a:buAutoNum type="arabicPeriod"/>
              <a:defRPr sz="1800"/>
            </a:pPr>
            <a:endParaRPr lang="en-US" dirty="0"/>
          </a:p>
          <a:p>
            <a:pPr marL="457200" indent="-457200">
              <a:buAutoNum type="arabicPeriod"/>
              <a:defRPr sz="1800"/>
            </a:pPr>
            <a:r>
              <a:rPr lang="en-US" sz="2800" dirty="0"/>
              <a:t>Don’t </a:t>
            </a:r>
            <a:r>
              <a:rPr lang="en-US" sz="2800" dirty="0" err="1"/>
              <a:t>over</a:t>
            </a:r>
            <a:r>
              <a:rPr lang="en-US" sz="2800" dirty="0"/>
              <a:t>write the input file</a:t>
            </a:r>
          </a:p>
          <a:p>
            <a:pPr marL="457200" indent="-457200">
              <a:buFont typeface="+mj-lt"/>
              <a:buAutoNum type="arabicPeriod"/>
              <a:defRPr sz="1800"/>
            </a:pPr>
            <a:endParaRPr lang="en-US" sz="2800" dirty="0"/>
          </a:p>
          <a:p>
            <a:pPr marL="457200" indent="-457200">
              <a:buFont typeface="+mj-lt"/>
              <a:buAutoNum type="arabicPeriod"/>
              <a:defRPr sz="1800"/>
            </a:pPr>
            <a:r>
              <a:rPr lang="en-US" sz="2800" dirty="0"/>
              <a:t>Use informative file names</a:t>
            </a:r>
            <a:endParaRPr lang="sv-SE" sz="2800" dirty="0"/>
          </a:p>
          <a:p>
            <a:pPr marL="457200" indent="-457200">
              <a:buFont typeface="+mj-lt"/>
              <a:buAutoNum type="arabicPeriod"/>
              <a:defRPr sz="1800"/>
            </a:pPr>
            <a:endParaRPr lang="sv-SE" sz="2800" dirty="0" err="1"/>
          </a:p>
          <a:p>
            <a:pPr marL="457200" indent="-457200">
              <a:buFont typeface="+mj-lt"/>
              <a:buAutoNum type="arabicPeriod"/>
              <a:defRPr sz="1800"/>
            </a:pPr>
            <a:r>
              <a:rPr lang="sv-SE" sz="2800" dirty="0" err="1"/>
              <a:t>Include</a:t>
            </a:r>
            <a:r>
              <a:rPr lang="sv-SE" sz="2800" dirty="0"/>
              <a:t> information </a:t>
            </a:r>
            <a:r>
              <a:rPr lang="sv-SE" sz="2800" dirty="0" err="1"/>
              <a:t>of</a:t>
            </a:r>
            <a:r>
              <a:rPr lang="sv-SE" sz="2800" dirty="0"/>
              <a:t> the process + sample</a:t>
            </a:r>
          </a:p>
          <a:p>
            <a:pPr marL="457200" indent="-457200">
              <a:buFont typeface="+mj-lt"/>
              <a:buAutoNum type="arabicPeriod"/>
              <a:defRPr sz="1800"/>
            </a:pPr>
            <a:endParaRPr lang="sv-SE" dirty="0"/>
          </a:p>
          <a:p>
            <a:pPr marL="457200" indent="-457200">
              <a:buFont typeface="+mj-lt"/>
              <a:buAutoNum type="arabicPeriod"/>
              <a:defRPr sz="1800"/>
            </a:pPr>
            <a:r>
              <a:rPr lang="sv-SE" sz="2800" dirty="0"/>
              <a:t>Correct name extension e.g. .bam, .vcf, ...</a:t>
            </a:r>
          </a:p>
          <a:p>
            <a:endParaRPr lang="en-SE"/>
          </a:p>
        </p:txBody>
      </p:sp>
    </p:spTree>
    <p:extLst>
      <p:ext uri="{BB962C8B-B14F-4D97-AF65-F5344CB8AC3E}">
        <p14:creationId xmlns:p14="http://schemas.microsoft.com/office/powerpoint/2010/main" val="41883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4133850" y="1472819"/>
            <a:ext cx="3422650" cy="5332283"/>
          </a:xfrm>
          <a:prstGeom prst="rect">
            <a:avLst/>
          </a:prstGeom>
        </p:spPr>
      </p:pic>
    </p:spTree>
    <p:extLst>
      <p:ext uri="{BB962C8B-B14F-4D97-AF65-F5344CB8AC3E}">
        <p14:creationId xmlns:p14="http://schemas.microsoft.com/office/powerpoint/2010/main" val="1843561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1524000" y="1309432"/>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4321316" y="505097"/>
            <a:ext cx="3054041"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6C0F4-B543-6E91-C0D9-7361EE84EEA9}"/>
              </a:ext>
            </a:extLst>
          </p:cNvPr>
          <p:cNvPicPr>
            <a:picLocks noChangeAspect="1"/>
          </p:cNvPicPr>
          <p:nvPr/>
        </p:nvPicPr>
        <p:blipFill>
          <a:blip r:embed="rId2"/>
          <a:stretch>
            <a:fillRect/>
          </a:stretch>
        </p:blipFill>
        <p:spPr>
          <a:xfrm>
            <a:off x="1146524" y="1388940"/>
            <a:ext cx="9662991" cy="5029276"/>
          </a:xfrm>
          <a:prstGeom prst="rect">
            <a:avLst/>
          </a:prstGeom>
        </p:spPr>
      </p:pic>
    </p:spTree>
    <p:extLst>
      <p:ext uri="{BB962C8B-B14F-4D97-AF65-F5344CB8AC3E}">
        <p14:creationId xmlns:p14="http://schemas.microsoft.com/office/powerpoint/2010/main" val="336732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C224FB64-F927-5F45-B04A-7518DE1DA5A1}"/>
              </a:ext>
            </a:extLst>
          </p:cNvPr>
          <p:cNvSpPr>
            <a:spLocks noGrp="1"/>
          </p:cNvSpPr>
          <p:nvPr>
            <p:ph idx="1"/>
          </p:nvPr>
        </p:nvSpPr>
        <p:spPr/>
        <p:txBody>
          <a:bodyPr/>
          <a:lstStyle/>
          <a:p>
            <a:endParaRPr lang="en-GB"/>
          </a:p>
        </p:txBody>
      </p:sp>
      <p:sp>
        <p:nvSpPr>
          <p:cNvPr id="3" name="Title 2"/>
          <p:cNvSpPr>
            <a:spLocks noGrp="1"/>
          </p:cNvSpPr>
          <p:nvPr>
            <p:ph type="title"/>
          </p:nvPr>
        </p:nvSpPr>
        <p:spPr/>
        <p:txBody>
          <a:bodyPr>
            <a:normAutofit fontScale="90000"/>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2027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1524000" y="2004033"/>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p:txBody>
          <a:bodyPr>
            <a:normAutofit/>
          </a:bodyPr>
          <a:lstStyle/>
          <a:p>
            <a:pPr algn="l"/>
            <a:r>
              <a:rPr lang="en-GB" dirty="0"/>
              <a:t>Basic Variant Calling in one sample</a:t>
            </a:r>
          </a:p>
        </p:txBody>
      </p:sp>
      <p:sp>
        <p:nvSpPr>
          <p:cNvPr id="3" name="Platshållare för text 2">
            <a:extLst>
              <a:ext uri="{FF2B5EF4-FFF2-40B4-BE49-F238E27FC236}">
                <a16:creationId xmlns:a16="http://schemas.microsoft.com/office/drawing/2014/main" id="{C075D794-BFC2-6D40-AA75-2ADF3E1074C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3839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7913693" y="1922489"/>
            <a:ext cx="1210331"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7913692" y="3968447"/>
            <a:ext cx="1072088"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7616670" y="1803843"/>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7616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7616670" y="5754417"/>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7913692" y="5882022"/>
            <a:ext cx="977704"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nvGraphicFramePr>
        <p:xfrm>
          <a:off x="3596342"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reference genome</a:t>
            </a:r>
          </a:p>
        </p:txBody>
      </p:sp>
      <p:pic>
        <p:nvPicPr>
          <p:cNvPr id="4" name="Picture 3"/>
          <p:cNvPicPr>
            <a:picLocks noChangeAspect="1"/>
          </p:cNvPicPr>
          <p:nvPr/>
        </p:nvPicPr>
        <p:blipFill>
          <a:blip r:embed="rId2"/>
          <a:stretch>
            <a:fillRect/>
          </a:stretch>
        </p:blipFill>
        <p:spPr>
          <a:xfrm>
            <a:off x="1831885" y="2577351"/>
            <a:ext cx="3509538" cy="1680324"/>
          </a:xfrm>
          <a:prstGeom prst="rect">
            <a:avLst/>
          </a:prstGeom>
        </p:spPr>
      </p:pic>
      <p:sp>
        <p:nvSpPr>
          <p:cNvPr id="5" name="TextBox 4"/>
          <p:cNvSpPr txBox="1"/>
          <p:nvPr/>
        </p:nvSpPr>
        <p:spPr>
          <a:xfrm>
            <a:off x="5485626" y="1662282"/>
            <a:ext cx="5225911" cy="3222036"/>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GRCh37: 250 gaps</a:t>
            </a:r>
          </a:p>
          <a:p>
            <a:endParaRPr lang="en-US" dirty="0">
              <a:cs typeface="Courier"/>
            </a:endParaRPr>
          </a:p>
          <a:p>
            <a:r>
              <a:rPr lang="en-US" dirty="0"/>
              <a:t>We will work with GRCh37 in the lab.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47FDC051-7498-474A-8C1E-398496D50DF5}"/>
    </a:ext>
  </a:extLst>
</a:theme>
</file>

<file path=ppt/theme/theme2.xml><?xml version="1.0" encoding="utf-8"?>
<a:theme xmlns:a="http://schemas.openxmlformats.org/drawingml/2006/main" name="SciLifeLab PPT_dark">
  <a:themeElements>
    <a:clrScheme name="SciLifeLab Colors">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BIS-SciLifeLab-PPT-template_May_2021" id="{8132A0F6-077B-DE41-8B9E-E73527FB1689}" vid="{990F7F5F-A579-614C-BA68-629E84D22E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SciLifeLab PPT_light</Template>
  <TotalTime>10258</TotalTime>
  <Words>5466</Words>
  <Application>Microsoft Macintosh PowerPoint</Application>
  <PresentationFormat>Widescreen</PresentationFormat>
  <Paragraphs>474</Paragraphs>
  <Slides>52</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Arial</vt:lpstr>
      <vt:lpstr>Calibri</vt:lpstr>
      <vt:lpstr>Calibri Light</vt:lpstr>
      <vt:lpstr>Courier</vt:lpstr>
      <vt:lpstr>Courier New</vt:lpstr>
      <vt:lpstr>Helvetica</vt:lpstr>
      <vt:lpstr>Wingdings</vt:lpstr>
      <vt:lpstr>SciLifeLab PPT_light</vt:lpstr>
      <vt:lpstr>SciLifeLab PPT_dark</vt:lpstr>
      <vt:lpstr>Variant-calling Workflow</vt:lpstr>
      <vt:lpstr>What is a workflow</vt:lpstr>
      <vt:lpstr>Overview</vt:lpstr>
      <vt:lpstr>Example: Basic workflow, one sample</vt:lpstr>
      <vt:lpstr>Workflow conventions</vt:lpstr>
      <vt:lpstr>GATK’s best practices workflow for germline short variant discovery  </vt:lpstr>
      <vt:lpstr>Basic Variant Calling in one sample</vt:lpstr>
      <vt:lpstr>Alignment</vt:lpstr>
      <vt:lpstr>The reference genome</vt:lpstr>
      <vt:lpstr>Keep track of the reference version!</vt:lpstr>
      <vt:lpstr>Alignment</vt:lpstr>
      <vt:lpstr>Burrows-Wheeler Aligner</vt:lpstr>
      <vt:lpstr>Output from mapping - Sam format</vt:lpstr>
      <vt:lpstr>Convert to Bam </vt:lpstr>
      <vt:lpstr>File indices</vt:lpstr>
      <vt:lpstr>Variant calling</vt:lpstr>
      <vt:lpstr>Genetic variation</vt:lpstr>
      <vt:lpstr>Alignment</vt:lpstr>
      <vt:lpstr>Detecting variants in  reads</vt:lpstr>
      <vt:lpstr>Reference- and alternatve alleles</vt:lpstr>
      <vt:lpstr>Variant Call Format (VCF)</vt:lpstr>
      <vt:lpstr>Variant Call Format (VCF)</vt:lpstr>
      <vt:lpstr>Basic workflow, one sample</vt:lpstr>
      <vt:lpstr>Variant Call Format (VCF)</vt:lpstr>
      <vt:lpstr>Basic variant calling in cohort</vt:lpstr>
      <vt:lpstr>Basic variant calling in cohort</vt:lpstr>
      <vt:lpstr>GVCF Files are valid VCFs with extra information</vt:lpstr>
      <vt:lpstr>Basic variant calling in cohort</vt:lpstr>
      <vt:lpstr>Variant Call Format (VCF)</vt:lpstr>
      <vt:lpstr>Today’s lab</vt:lpstr>
      <vt:lpstr>1000 Genomes data</vt:lpstr>
      <vt:lpstr>The Lactase enzyme </vt:lpstr>
      <vt:lpstr>The Lactase enzyme </vt:lpstr>
      <vt:lpstr>Part 1:  Variant calling in one sample </vt:lpstr>
      <vt:lpstr>Basic variant calling in one sample</vt:lpstr>
      <vt:lpstr>Part 2:  Variant calling in cohort </vt:lpstr>
      <vt:lpstr>Joint variant calling workflow</vt:lpstr>
      <vt:lpstr>Workflow conventions</vt:lpstr>
      <vt:lpstr>Part 3:  Follow GATK best practices for short variant discovery </vt:lpstr>
      <vt:lpstr>PowerPoint Presentation</vt:lpstr>
      <vt:lpstr>GATK’s best practices workflow for germline short variant discovery  </vt:lpstr>
      <vt:lpstr>Mark Duplicates</vt:lpstr>
      <vt:lpstr>Duplicate reads</vt:lpstr>
      <vt:lpstr>PowerPoint Presentation</vt:lpstr>
      <vt:lpstr>Base Quality Score Recalibration (BQSR)</vt:lpstr>
      <vt:lpstr>Base Quality Score Recalibration (BQSR)</vt:lpstr>
      <vt:lpstr>Filter variants</vt:lpstr>
      <vt:lpstr>Variant Call Format (VCF)</vt:lpstr>
      <vt:lpstr>Filtering</vt:lpstr>
      <vt:lpstr>GATK’s best practises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Variant-calling Workflow</dc:title>
  <dc:creator>Malin Larsson</dc:creator>
  <cp:lastModifiedBy>Markus Mayrhofer</cp:lastModifiedBy>
  <cp:revision>20</cp:revision>
  <dcterms:created xsi:type="dcterms:W3CDTF">2022-03-23T14:21:08Z</dcterms:created>
  <dcterms:modified xsi:type="dcterms:W3CDTF">2023-02-09T07:49:42Z</dcterms:modified>
</cp:coreProperties>
</file>